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398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es MAGUET - AERTEL" initials="GM-A" lastIdx="1" clrIdx="0">
    <p:extLst>
      <p:ext uri="{19B8F6BF-5375-455C-9EA6-DF929625EA0E}">
        <p15:presenceInfo xmlns:p15="http://schemas.microsoft.com/office/powerpoint/2012/main" userId="84f4f63caa54420c" providerId="Windows Live"/>
      </p:ext>
    </p:extLst>
  </p:cmAuthor>
  <p:cmAuthor id="2" name="Beauchamp, Quentin" initials="BQ" lastIdx="5" clrIdx="1">
    <p:extLst>
      <p:ext uri="{19B8F6BF-5375-455C-9EA6-DF929625EA0E}">
        <p15:presenceInfo xmlns:p15="http://schemas.microsoft.com/office/powerpoint/2012/main" userId="S-1-5-21-1849641580-502103650-619646970-189973" providerId="AD"/>
      </p:ext>
    </p:extLst>
  </p:cmAuthor>
  <p:cmAuthor id="3" name="Montagnier, Astrid" initials="MA" lastIdx="4" clrIdx="2">
    <p:extLst>
      <p:ext uri="{19B8F6BF-5375-455C-9EA6-DF929625EA0E}">
        <p15:presenceInfo xmlns:p15="http://schemas.microsoft.com/office/powerpoint/2012/main" userId="S::amontagnier@kpmg.fr::8e36579f-38e3-499b-bda5-fac32282a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70AD47"/>
    <a:srgbClr val="047D93"/>
    <a:srgbClr val="C405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18480-7E50-4823-846D-E997A8CF7B5B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A327B-A4D4-4366-92A3-2F4E1DCB3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94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61A10-3523-A44B-A573-D40936A9600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929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pmg.fr/" TargetMode="Externa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33281-F11E-4A4E-8752-DB3112547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EE7E9A-F298-4037-A9CE-A34A4074F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354415-4584-49C9-91F4-1AD7D516F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A2319B-6319-41A8-ACA1-137B9CBE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D47C1E-D96A-45CE-A46D-BE291AD4B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52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9A7BB-E759-4F3D-BB37-3E8A2A8F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2B0658-69EF-4BCC-9C97-22AEEB0D7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8C8CB4-D99F-4F93-985A-D5AC8FFE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3BBAD3-0B48-437E-A8E3-4E63C82C9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1AD51B-F15E-4255-B10D-13831D569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13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8E4F1A-B168-49D3-B0A4-C451EF13BF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A270EF-CD85-4B0D-BD58-BED2CD6AE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D3007B-0818-4A14-8432-429973F1B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A3F331-8182-426B-BFA2-9AAC5ECC3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561C82-314E-4599-8FAA-924196C6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462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mages 4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numéro de diapositive 2">
            <a:extLst>
              <a:ext uri="{FF2B5EF4-FFF2-40B4-BE49-F238E27FC236}">
                <a16:creationId xmlns:a16="http://schemas.microsoft.com/office/drawing/2014/main" id="{70DC65C6-4A6C-B94E-8AEB-E885AE2BD6F7}"/>
              </a:ext>
            </a:extLst>
          </p:cNvPr>
          <p:cNvSpPr txBox="1">
            <a:spLocks/>
          </p:cNvSpPr>
          <p:nvPr userDrawn="1"/>
        </p:nvSpPr>
        <p:spPr>
          <a:xfrm>
            <a:off x="10985325" y="6297687"/>
            <a:ext cx="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1F346-0AC5-D848-8035-930540EE6D65}" type="slidenum">
              <a:rPr lang="fr-FR" smtClean="0">
                <a:solidFill>
                  <a:schemeClr val="bg1"/>
                </a:solidFill>
              </a:rPr>
              <a:pPr/>
              <a:t>‹N°›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Titre 12">
            <a:extLst>
              <a:ext uri="{FF2B5EF4-FFF2-40B4-BE49-F238E27FC236}">
                <a16:creationId xmlns:a16="http://schemas.microsoft.com/office/drawing/2014/main" id="{AEC5FAEE-CA8F-9C46-B591-964657A4F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1" y="498185"/>
            <a:ext cx="11112249" cy="6099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DD60565-5C10-461A-9B89-0589BF3141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66255" y="6429544"/>
            <a:ext cx="709160" cy="7022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3B4DE637-1F40-4CFD-83A7-3561866BE9ED}"/>
              </a:ext>
            </a:extLst>
          </p:cNvPr>
          <p:cNvSpPr txBox="1"/>
          <p:nvPr userDrawn="1"/>
        </p:nvSpPr>
        <p:spPr>
          <a:xfrm>
            <a:off x="1372989" y="6331259"/>
            <a:ext cx="1566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x</a:t>
            </a:r>
          </a:p>
        </p:txBody>
      </p:sp>
      <p:pic>
        <p:nvPicPr>
          <p:cNvPr id="1026" name="Picture 2" descr="Invoke, membre fondateur et administrateur d'XBRL France | Invoke">
            <a:extLst>
              <a:ext uri="{FF2B5EF4-FFF2-40B4-BE49-F238E27FC236}">
                <a16:creationId xmlns:a16="http://schemas.microsoft.com/office/drawing/2014/main" id="{B6F4988E-05D7-4175-B575-C3B53EA3E6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603" y="5888112"/>
            <a:ext cx="1095375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1946B74-845F-4E27-8665-C165C88E029E}"/>
              </a:ext>
            </a:extLst>
          </p:cNvPr>
          <p:cNvSpPr/>
          <p:nvPr userDrawn="1"/>
        </p:nvSpPr>
        <p:spPr>
          <a:xfrm>
            <a:off x="539751" y="1108180"/>
            <a:ext cx="1180048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425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11879" y="0"/>
            <a:ext cx="11780122" cy="6858000"/>
          </a:xfrm>
          <a:prstGeom prst="rect">
            <a:avLst/>
          </a:prstGeom>
          <a:solidFill>
            <a:srgbClr val="047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1207338" cy="6858000"/>
          </a:xfrm>
          <a:prstGeom prst="rect">
            <a:avLst/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pic>
        <p:nvPicPr>
          <p:cNvPr id="9" name="Picture 5" descr="KPMG_NoCP_white_US_283_6780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6" t="22176" r="7816" b="22176"/>
          <a:stretch/>
        </p:blipFill>
        <p:spPr>
          <a:xfrm>
            <a:off x="1548269" y="625096"/>
            <a:ext cx="1194953" cy="463126"/>
          </a:xfrm>
          <a:prstGeom prst="rect">
            <a:avLst/>
          </a:prstGeom>
        </p:spPr>
      </p:pic>
      <p:sp>
        <p:nvSpPr>
          <p:cNvPr id="10" name="Espace réservé du texte 13"/>
          <p:cNvSpPr>
            <a:spLocks noGrp="1"/>
          </p:cNvSpPr>
          <p:nvPr>
            <p:ph type="body" sz="quarter" idx="12"/>
          </p:nvPr>
        </p:nvSpPr>
        <p:spPr>
          <a:xfrm>
            <a:off x="1481574" y="1284406"/>
            <a:ext cx="4916626" cy="3191269"/>
          </a:xfrm>
          <a:prstGeom prst="rect">
            <a:avLst/>
          </a:prstGeom>
        </p:spPr>
        <p:txBody>
          <a:bodyPr anchor="t"/>
          <a:lstStyle>
            <a:lvl1pPr marL="0" indent="0" eaLnBrk="1" hangingPunct="1">
              <a:lnSpc>
                <a:spcPct val="70000"/>
              </a:lnSpc>
              <a:spcAft>
                <a:spcPts val="0"/>
              </a:spcAft>
              <a:buNone/>
              <a:defRPr lang="fr-FR" sz="7711" b="0" dirty="0" smtClean="0">
                <a:solidFill>
                  <a:schemeClr val="bg1"/>
                </a:solidFill>
                <a:latin typeface="KPMG Extralight" panose="020B0303030202040204" pitchFamily="34" charset="0"/>
                <a:cs typeface="KPMG Extralight" panose="020B0303030202040204" pitchFamily="34" charset="0"/>
              </a:defRPr>
            </a:lvl1pPr>
            <a:lvl2pPr marL="0" indent="0">
              <a:spcBef>
                <a:spcPts val="1089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1179" b="1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lang="fr-FR" sz="1179" b="0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3608"/>
              </a:spcBef>
              <a:spcAft>
                <a:spcPts val="0"/>
              </a:spcAft>
              <a:defRPr lang="fr-FR" sz="971" b="0" i="0" dirty="0" smtClean="0">
                <a:solidFill>
                  <a:srgbClr val="00338D"/>
                </a:solidFill>
                <a:latin typeface="Univers for KPMG Light"/>
                <a:cs typeface="Univers for KPMG Light"/>
              </a:defRPr>
            </a:lvl4pPr>
            <a:lvl5pPr>
              <a:defRPr lang="fr-FR" sz="971" b="0" i="0" dirty="0">
                <a:solidFill>
                  <a:srgbClr val="FFFFFF"/>
                </a:solidFill>
                <a:latin typeface="Univers for KPMG Light"/>
                <a:cs typeface="Univers for KPMG Ligh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Espace réservé du texte 18"/>
          <p:cNvSpPr>
            <a:spLocks noGrp="1"/>
          </p:cNvSpPr>
          <p:nvPr>
            <p:ph type="body" sz="quarter" idx="13" hasCustomPrompt="1"/>
          </p:nvPr>
        </p:nvSpPr>
        <p:spPr>
          <a:xfrm>
            <a:off x="1510633" y="4916938"/>
            <a:ext cx="2843895" cy="9044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71" b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0" indent="0">
              <a:spcBef>
                <a:spcPts val="1089"/>
              </a:spcBef>
              <a:spcAft>
                <a:spcPts val="0"/>
              </a:spcAft>
              <a:buNone/>
              <a:defRPr sz="771">
                <a:solidFill>
                  <a:schemeClr val="bg1"/>
                </a:solidFill>
                <a:latin typeface="Arial" panose="020B0604020202020204" pitchFamily="34" charset="0"/>
              </a:defRPr>
            </a:lvl2pPr>
          </a:lstStyle>
          <a:p>
            <a:pPr lvl="0"/>
            <a:r>
              <a:rPr lang="fr-FR" dirty="0"/>
              <a:t>Date</a:t>
            </a:r>
          </a:p>
          <a:p>
            <a:pPr lvl="1"/>
            <a:r>
              <a:rPr lang="fr-FR" dirty="0" err="1"/>
              <a:t>Resume</a:t>
            </a:r>
            <a:endParaRPr lang="fr-FR" dirty="0"/>
          </a:p>
        </p:txBody>
      </p:sp>
      <p:sp>
        <p:nvSpPr>
          <p:cNvPr id="12" name="ZoneTexte 11"/>
          <p:cNvSpPr txBox="1"/>
          <p:nvPr userDrawn="1"/>
        </p:nvSpPr>
        <p:spPr>
          <a:xfrm>
            <a:off x="1496415" y="6024293"/>
            <a:ext cx="1990611" cy="21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defTabSz="414772">
              <a:spcBef>
                <a:spcPts val="1089"/>
              </a:spcBef>
              <a:buFont typeface="Wingdings" panose="05000000000000000000" pitchFamily="2" charset="2"/>
              <a:buNone/>
            </a:pPr>
            <a:r>
              <a:rPr lang="fr-FR" sz="77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kpmg.fr</a:t>
            </a:r>
          </a:p>
        </p:txBody>
      </p:sp>
      <p:sp>
        <p:nvSpPr>
          <p:cNvPr id="14" name="Ellipse 13"/>
          <p:cNvSpPr/>
          <p:nvPr userDrawn="1"/>
        </p:nvSpPr>
        <p:spPr>
          <a:xfrm>
            <a:off x="331770" y="6895707"/>
            <a:ext cx="568745" cy="438068"/>
          </a:xfrm>
          <a:prstGeom prst="ellipse">
            <a:avLst/>
          </a:prstGeom>
          <a:noFill/>
          <a:ln>
            <a:solidFill>
              <a:srgbClr val="BC2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27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no image 40%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81924" y="0"/>
            <a:ext cx="11780122" cy="6858000"/>
          </a:xfrm>
          <a:prstGeom prst="rect">
            <a:avLst/>
          </a:prstGeom>
          <a:solidFill>
            <a:srgbClr val="047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4895609" cy="6858000"/>
          </a:xfrm>
          <a:prstGeom prst="rect">
            <a:avLst/>
          </a:prstGeom>
          <a:solidFill>
            <a:srgbClr val="0046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pic>
        <p:nvPicPr>
          <p:cNvPr id="10" name="Picture 5" descr="KPMG_NoCP_white_US_283_6780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6" t="22176" r="7816" b="22176"/>
          <a:stretch/>
        </p:blipFill>
        <p:spPr>
          <a:xfrm>
            <a:off x="543717" y="625096"/>
            <a:ext cx="1194953" cy="463126"/>
          </a:xfrm>
          <a:prstGeom prst="rect">
            <a:avLst/>
          </a:prstGeom>
        </p:spPr>
      </p:pic>
      <p:sp>
        <p:nvSpPr>
          <p:cNvPr id="15" name="Espace réservé du texte 13"/>
          <p:cNvSpPr>
            <a:spLocks noGrp="1"/>
          </p:cNvSpPr>
          <p:nvPr>
            <p:ph type="body" sz="quarter" idx="12"/>
          </p:nvPr>
        </p:nvSpPr>
        <p:spPr>
          <a:xfrm>
            <a:off x="481924" y="1303911"/>
            <a:ext cx="4402663" cy="3480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eaLnBrk="1" hangingPunct="1">
              <a:lnSpc>
                <a:spcPct val="70000"/>
              </a:lnSpc>
              <a:spcAft>
                <a:spcPts val="0"/>
              </a:spcAft>
              <a:buNone/>
              <a:defRPr lang="fr-FR" sz="6532" b="0" dirty="0" smtClean="0">
                <a:solidFill>
                  <a:schemeClr val="bg1"/>
                </a:solidFill>
                <a:latin typeface="KPMG Extralight" panose="020B0303030202040204" pitchFamily="34" charset="0"/>
                <a:cs typeface="KPMG Extralight" panose="020B0303030202040204" pitchFamily="34" charset="0"/>
              </a:defRPr>
            </a:lvl1pPr>
            <a:lvl2pPr marL="0" indent="0">
              <a:spcBef>
                <a:spcPts val="1089"/>
              </a:spcBef>
              <a:spcAft>
                <a:spcPts val="0"/>
              </a:spcAft>
              <a:buNone/>
              <a:defRPr lang="fr-FR" sz="1089" b="1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0"/>
              </a:spcAft>
              <a:buNone/>
              <a:defRPr lang="fr-FR" sz="1089" b="0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3608"/>
              </a:spcBef>
              <a:spcAft>
                <a:spcPts val="0"/>
              </a:spcAft>
              <a:defRPr lang="fr-FR" sz="971" b="0" i="0" dirty="0" smtClean="0">
                <a:solidFill>
                  <a:srgbClr val="00338D"/>
                </a:solidFill>
                <a:latin typeface="Univers for KPMG Light"/>
                <a:cs typeface="Univers for KPMG Light"/>
              </a:defRPr>
            </a:lvl4pPr>
            <a:lvl5pPr>
              <a:defRPr lang="fr-FR" sz="971" b="0" i="0" dirty="0">
                <a:solidFill>
                  <a:srgbClr val="FFFFFF"/>
                </a:solidFill>
                <a:latin typeface="Univers for KPMG Light"/>
                <a:cs typeface="Univers for KPMG Ligh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Espace réservé du texte 18"/>
          <p:cNvSpPr>
            <a:spLocks noGrp="1"/>
          </p:cNvSpPr>
          <p:nvPr>
            <p:ph type="body" sz="quarter" idx="13" hasCustomPrompt="1"/>
          </p:nvPr>
        </p:nvSpPr>
        <p:spPr>
          <a:xfrm>
            <a:off x="510984" y="4916938"/>
            <a:ext cx="2843895" cy="9044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71" b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0" indent="0">
              <a:spcBef>
                <a:spcPts val="1089"/>
              </a:spcBef>
              <a:spcAft>
                <a:spcPts val="0"/>
              </a:spcAft>
              <a:buNone/>
              <a:defRPr sz="771">
                <a:solidFill>
                  <a:schemeClr val="bg1"/>
                </a:solidFill>
                <a:latin typeface="Arial" panose="020B0604020202020204" pitchFamily="34" charset="0"/>
              </a:defRPr>
            </a:lvl2pPr>
          </a:lstStyle>
          <a:p>
            <a:pPr lvl="0"/>
            <a:r>
              <a:rPr lang="fr-FR" dirty="0"/>
              <a:t>Date</a:t>
            </a:r>
          </a:p>
          <a:p>
            <a:pPr lvl="1"/>
            <a:r>
              <a:rPr lang="fr-FR" dirty="0" err="1"/>
              <a:t>Resume</a:t>
            </a:r>
            <a:endParaRPr lang="fr-FR" dirty="0"/>
          </a:p>
        </p:txBody>
      </p:sp>
      <p:sp>
        <p:nvSpPr>
          <p:cNvPr id="17" name="ZoneTexte 16"/>
          <p:cNvSpPr txBox="1"/>
          <p:nvPr userDrawn="1"/>
        </p:nvSpPr>
        <p:spPr>
          <a:xfrm>
            <a:off x="496765" y="6024293"/>
            <a:ext cx="1990611" cy="21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72"/>
            <a:r>
              <a:rPr lang="fr-FR" sz="771" dirty="0">
                <a:solidFill>
                  <a:prstClr val="white"/>
                </a:solidFill>
                <a:latin typeface="Arial" panose="020B0604020202020204" pitchFamily="34" charset="0"/>
                <a:cs typeface="Univers LT Std 45 Light"/>
              </a:rPr>
              <a:t>kpmg.fr</a:t>
            </a:r>
          </a:p>
        </p:txBody>
      </p:sp>
      <p:sp>
        <p:nvSpPr>
          <p:cNvPr id="18" name="Ellipse 17"/>
          <p:cNvSpPr/>
          <p:nvPr userDrawn="1"/>
        </p:nvSpPr>
        <p:spPr>
          <a:xfrm>
            <a:off x="3957526" y="6914560"/>
            <a:ext cx="568745" cy="438068"/>
          </a:xfrm>
          <a:prstGeom prst="ellipse">
            <a:avLst/>
          </a:prstGeom>
          <a:noFill/>
          <a:ln>
            <a:solidFill>
              <a:srgbClr val="BC2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765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67">
          <p15:clr>
            <a:srgbClr val="FBAE40"/>
          </p15:clr>
        </p15:guide>
        <p15:guide id="2" pos="3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67086" y="6195465"/>
            <a:ext cx="7391728" cy="513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4107992" cy="6858000"/>
          </a:xfrm>
          <a:prstGeom prst="rect">
            <a:avLst/>
          </a:prstGeom>
          <a:solidFill>
            <a:srgbClr val="047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8" name="Ellipse 7"/>
          <p:cNvSpPr/>
          <p:nvPr userDrawn="1"/>
        </p:nvSpPr>
        <p:spPr>
          <a:xfrm>
            <a:off x="5910450" y="6563024"/>
            <a:ext cx="514429" cy="1463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pic>
        <p:nvPicPr>
          <p:cNvPr id="11" name="Picture 5" descr="KPMG_NoCP_white_US_283_6780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6" t="22176" r="7816" b="22176"/>
          <a:stretch/>
        </p:blipFill>
        <p:spPr>
          <a:xfrm>
            <a:off x="543717" y="625096"/>
            <a:ext cx="1194953" cy="463126"/>
          </a:xfrm>
          <a:prstGeom prst="rect">
            <a:avLst/>
          </a:prstGeom>
        </p:spPr>
      </p:pic>
      <p:sp>
        <p:nvSpPr>
          <p:cNvPr id="12" name="Titre 13"/>
          <p:cNvSpPr>
            <a:spLocks noGrp="1"/>
          </p:cNvSpPr>
          <p:nvPr>
            <p:ph type="title"/>
          </p:nvPr>
        </p:nvSpPr>
        <p:spPr>
          <a:xfrm>
            <a:off x="509439" y="2360334"/>
            <a:ext cx="3473100" cy="1982484"/>
          </a:xfrm>
          <a:prstGeom prst="rect">
            <a:avLst/>
          </a:prstGeom>
        </p:spPr>
        <p:txBody>
          <a:bodyPr/>
          <a:lstStyle>
            <a:lvl1pPr>
              <a:defRPr lang="fr-FR" sz="5988" b="0" kern="1200" dirty="0">
                <a:solidFill>
                  <a:schemeClr val="bg1"/>
                </a:solidFill>
                <a:latin typeface="KPMG Extralight" panose="020B0303030202040204" pitchFamily="34" charset="0"/>
                <a:ea typeface="+mn-ea"/>
                <a:cs typeface="KPMG Extralight" panose="020B030303020204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2877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tr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8"/>
          <p:cNvSpPr txBox="1">
            <a:spLocks/>
          </p:cNvSpPr>
          <p:nvPr userDrawn="1"/>
        </p:nvSpPr>
        <p:spPr>
          <a:xfrm>
            <a:off x="11571561" y="6419459"/>
            <a:ext cx="287359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Univers LT Std 55 Roman"/>
                <a:ea typeface="Univers LT Std 55 Roman"/>
                <a:cs typeface="Univers LT Std 55 Roman"/>
                <a:sym typeface="Univers LT Std 55 Roman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6CB4B4D-7CA3-9044-876B-883B54F8677D}" type="slidenum">
              <a:rPr lang="en-US" sz="635" smtClean="0">
                <a:solidFill>
                  <a:srgbClr val="00338D"/>
                </a:solidFill>
                <a:latin typeface="Arial" panose="020B0604020202020204" pitchFamily="34" charset="0"/>
                <a:ea typeface="Univers for KPMG Light"/>
                <a:cs typeface="Univers for KPMG Light"/>
                <a:sym typeface="Univers LT Std 45 Light"/>
              </a:rPr>
              <a:pPr algn="ctr"/>
              <a:t>‹N°›</a:t>
            </a:fld>
            <a:endParaRPr lang="en-US" sz="635" dirty="0">
              <a:solidFill>
                <a:srgbClr val="00338D"/>
              </a:solidFill>
              <a:latin typeface="Arial" panose="020B0604020202020204" pitchFamily="34" charset="0"/>
              <a:ea typeface="Univers for KPMG Light"/>
              <a:cs typeface="Univers for KPMG Light"/>
              <a:sym typeface="Univers LT Std 45 Light"/>
            </a:endParaRPr>
          </a:p>
        </p:txBody>
      </p:sp>
      <p:grpSp>
        <p:nvGrpSpPr>
          <p:cNvPr id="27" name="Group 4"/>
          <p:cNvGrpSpPr>
            <a:grpSpLocks noChangeAspect="1"/>
          </p:cNvGrpSpPr>
          <p:nvPr userDrawn="1"/>
        </p:nvGrpSpPr>
        <p:grpSpPr bwMode="auto">
          <a:xfrm>
            <a:off x="952201" y="361805"/>
            <a:ext cx="727718" cy="244826"/>
            <a:chOff x="510" y="4389"/>
            <a:chExt cx="402" cy="170"/>
          </a:xfrm>
        </p:grpSpPr>
        <p:sp>
          <p:nvSpPr>
            <p:cNvPr id="28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10" y="4389"/>
              <a:ext cx="402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14772"/>
              <a:endParaRPr lang="fr-FR" sz="1633">
                <a:solidFill>
                  <a:prstClr val="black"/>
                </a:solidFill>
              </a:endParaRPr>
            </a:p>
          </p:txBody>
        </p:sp>
        <p:sp>
          <p:nvSpPr>
            <p:cNvPr id="29" name="Freeform 5"/>
            <p:cNvSpPr>
              <a:spLocks noEditPoints="1"/>
            </p:cNvSpPr>
            <p:nvPr userDrawn="1"/>
          </p:nvSpPr>
          <p:spPr bwMode="auto">
            <a:xfrm>
              <a:off x="534" y="4411"/>
              <a:ext cx="350" cy="129"/>
            </a:xfrm>
            <a:custGeom>
              <a:avLst/>
              <a:gdLst>
                <a:gd name="T0" fmla="*/ 2941 w 3780"/>
                <a:gd name="T1" fmla="*/ 758 h 1518"/>
                <a:gd name="T2" fmla="*/ 2032 w 3780"/>
                <a:gd name="T3" fmla="*/ 0 h 1518"/>
                <a:gd name="T4" fmla="*/ 1962 w 3780"/>
                <a:gd name="T5" fmla="*/ 0 h 1518"/>
                <a:gd name="T6" fmla="*/ 1054 w 3780"/>
                <a:gd name="T7" fmla="*/ 691 h 1518"/>
                <a:gd name="T8" fmla="*/ 214 w 3780"/>
                <a:gd name="T9" fmla="*/ 788 h 1518"/>
                <a:gd name="T10" fmla="*/ 283 w 3780"/>
                <a:gd name="T11" fmla="*/ 1185 h 1518"/>
                <a:gd name="T12" fmla="*/ 694 w 3780"/>
                <a:gd name="T13" fmla="*/ 1501 h 1518"/>
                <a:gd name="T14" fmla="*/ 791 w 3780"/>
                <a:gd name="T15" fmla="*/ 1501 h 1518"/>
                <a:gd name="T16" fmla="*/ 1136 w 3780"/>
                <a:gd name="T17" fmla="*/ 1186 h 1518"/>
                <a:gd name="T18" fmla="*/ 1503 w 3780"/>
                <a:gd name="T19" fmla="*/ 1501 h 1518"/>
                <a:gd name="T20" fmla="*/ 1892 w 3780"/>
                <a:gd name="T21" fmla="*/ 1185 h 1518"/>
                <a:gd name="T22" fmla="*/ 2269 w 3780"/>
                <a:gd name="T23" fmla="*/ 1185 h 1518"/>
                <a:gd name="T24" fmla="*/ 2536 w 3780"/>
                <a:gd name="T25" fmla="*/ 1501 h 1518"/>
                <a:gd name="T26" fmla="*/ 2806 w 3780"/>
                <a:gd name="T27" fmla="*/ 1432 h 1518"/>
                <a:gd name="T28" fmla="*/ 3546 w 3780"/>
                <a:gd name="T29" fmla="*/ 1185 h 1518"/>
                <a:gd name="T30" fmla="*/ 2941 w 3780"/>
                <a:gd name="T31" fmla="*/ 0 h 1518"/>
                <a:gd name="T32" fmla="*/ 1023 w 3780"/>
                <a:gd name="T33" fmla="*/ 731 h 1518"/>
                <a:gd name="T34" fmla="*/ 895 w 3780"/>
                <a:gd name="T35" fmla="*/ 1156 h 1518"/>
                <a:gd name="T36" fmla="*/ 895 w 3780"/>
                <a:gd name="T37" fmla="*/ 691 h 1518"/>
                <a:gd name="T38" fmla="*/ 432 w 3780"/>
                <a:gd name="T39" fmla="*/ 691 h 1518"/>
                <a:gd name="T40" fmla="*/ 1023 w 3780"/>
                <a:gd name="T41" fmla="*/ 30 h 1518"/>
                <a:gd name="T42" fmla="*/ 1240 w 3780"/>
                <a:gd name="T43" fmla="*/ 1045 h 1518"/>
                <a:gd name="T44" fmla="*/ 1216 w 3780"/>
                <a:gd name="T45" fmla="*/ 1046 h 1518"/>
                <a:gd name="T46" fmla="*/ 1160 w 3780"/>
                <a:gd name="T47" fmla="*/ 961 h 1518"/>
                <a:gd name="T48" fmla="*/ 1231 w 3780"/>
                <a:gd name="T49" fmla="*/ 819 h 1518"/>
                <a:gd name="T50" fmla="*/ 1389 w 3780"/>
                <a:gd name="T51" fmla="*/ 929 h 1518"/>
                <a:gd name="T52" fmla="*/ 1807 w 3780"/>
                <a:gd name="T53" fmla="*/ 1156 h 1518"/>
                <a:gd name="T54" fmla="*/ 1807 w 3780"/>
                <a:gd name="T55" fmla="*/ 1156 h 1518"/>
                <a:gd name="T56" fmla="*/ 1932 w 3780"/>
                <a:gd name="T57" fmla="*/ 690 h 1518"/>
                <a:gd name="T58" fmla="*/ 1396 w 3780"/>
                <a:gd name="T59" fmla="*/ 1156 h 1518"/>
                <a:gd name="T60" fmla="*/ 1308 w 3780"/>
                <a:gd name="T61" fmla="*/ 690 h 1518"/>
                <a:gd name="T62" fmla="*/ 1932 w 3780"/>
                <a:gd name="T63" fmla="*/ 30 h 1518"/>
                <a:gd name="T64" fmla="*/ 2405 w 3780"/>
                <a:gd name="T65" fmla="*/ 1156 h 1518"/>
                <a:gd name="T66" fmla="*/ 2465 w 3780"/>
                <a:gd name="T67" fmla="*/ 877 h 1518"/>
                <a:gd name="T68" fmla="*/ 2840 w 3780"/>
                <a:gd name="T69" fmla="*/ 703 h 1518"/>
                <a:gd name="T70" fmla="*/ 2736 w 3780"/>
                <a:gd name="T71" fmla="*/ 1088 h 1518"/>
                <a:gd name="T72" fmla="*/ 2707 w 3780"/>
                <a:gd name="T73" fmla="*/ 691 h 1518"/>
                <a:gd name="T74" fmla="*/ 2061 w 3780"/>
                <a:gd name="T75" fmla="*/ 1156 h 1518"/>
                <a:gd name="T76" fmla="*/ 2840 w 3780"/>
                <a:gd name="T77" fmla="*/ 703 h 1518"/>
                <a:gd name="T78" fmla="*/ 3290 w 3780"/>
                <a:gd name="T79" fmla="*/ 1346 h 1518"/>
                <a:gd name="T80" fmla="*/ 3330 w 3780"/>
                <a:gd name="T81" fmla="*/ 1185 h 1518"/>
                <a:gd name="T82" fmla="*/ 3750 w 3780"/>
                <a:gd name="T83" fmla="*/ 1156 h 1518"/>
                <a:gd name="T84" fmla="*/ 3586 w 3780"/>
                <a:gd name="T85" fmla="*/ 1026 h 1518"/>
                <a:gd name="T86" fmla="*/ 2970 w 3780"/>
                <a:gd name="T87" fmla="*/ 1156 h 1518"/>
                <a:gd name="T88" fmla="*/ 3265 w 3780"/>
                <a:gd name="T89" fmla="*/ 804 h 1518"/>
                <a:gd name="T90" fmla="*/ 3596 w 3780"/>
                <a:gd name="T91" fmla="*/ 742 h 1518"/>
                <a:gd name="T92" fmla="*/ 2970 w 3780"/>
                <a:gd name="T93" fmla="*/ 30 h 1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780" h="1518">
                  <a:moveTo>
                    <a:pt x="2941" y="0"/>
                  </a:moveTo>
                  <a:lnTo>
                    <a:pt x="2941" y="0"/>
                  </a:lnTo>
                  <a:lnTo>
                    <a:pt x="2941" y="758"/>
                  </a:lnTo>
                  <a:cubicBezTo>
                    <a:pt x="2914" y="779"/>
                    <a:pt x="2892" y="801"/>
                    <a:pt x="2871" y="825"/>
                  </a:cubicBezTo>
                  <a:lnTo>
                    <a:pt x="2871" y="0"/>
                  </a:lnTo>
                  <a:lnTo>
                    <a:pt x="2032" y="0"/>
                  </a:lnTo>
                  <a:lnTo>
                    <a:pt x="2032" y="690"/>
                  </a:lnTo>
                  <a:lnTo>
                    <a:pt x="1962" y="690"/>
                  </a:lnTo>
                  <a:lnTo>
                    <a:pt x="1962" y="0"/>
                  </a:lnTo>
                  <a:lnTo>
                    <a:pt x="1123" y="0"/>
                  </a:lnTo>
                  <a:lnTo>
                    <a:pt x="1123" y="691"/>
                  </a:lnTo>
                  <a:lnTo>
                    <a:pt x="1054" y="691"/>
                  </a:lnTo>
                  <a:lnTo>
                    <a:pt x="1054" y="0"/>
                  </a:lnTo>
                  <a:lnTo>
                    <a:pt x="214" y="0"/>
                  </a:lnTo>
                  <a:lnTo>
                    <a:pt x="214" y="788"/>
                  </a:lnTo>
                  <a:lnTo>
                    <a:pt x="0" y="1501"/>
                  </a:lnTo>
                  <a:lnTo>
                    <a:pt x="189" y="1501"/>
                  </a:lnTo>
                  <a:lnTo>
                    <a:pt x="283" y="1185"/>
                  </a:lnTo>
                  <a:lnTo>
                    <a:pt x="310" y="1185"/>
                  </a:lnTo>
                  <a:lnTo>
                    <a:pt x="467" y="1501"/>
                  </a:lnTo>
                  <a:lnTo>
                    <a:pt x="694" y="1501"/>
                  </a:lnTo>
                  <a:lnTo>
                    <a:pt x="543" y="1185"/>
                  </a:lnTo>
                  <a:lnTo>
                    <a:pt x="886" y="1185"/>
                  </a:lnTo>
                  <a:lnTo>
                    <a:pt x="791" y="1501"/>
                  </a:lnTo>
                  <a:lnTo>
                    <a:pt x="997" y="1501"/>
                  </a:lnTo>
                  <a:lnTo>
                    <a:pt x="1091" y="1186"/>
                  </a:lnTo>
                  <a:lnTo>
                    <a:pt x="1136" y="1186"/>
                  </a:lnTo>
                  <a:lnTo>
                    <a:pt x="1136" y="1185"/>
                  </a:lnTo>
                  <a:lnTo>
                    <a:pt x="1594" y="1185"/>
                  </a:lnTo>
                  <a:lnTo>
                    <a:pt x="1503" y="1501"/>
                  </a:lnTo>
                  <a:lnTo>
                    <a:pt x="1711" y="1501"/>
                  </a:lnTo>
                  <a:lnTo>
                    <a:pt x="1799" y="1185"/>
                  </a:lnTo>
                  <a:lnTo>
                    <a:pt x="1892" y="1185"/>
                  </a:lnTo>
                  <a:lnTo>
                    <a:pt x="1895" y="1501"/>
                  </a:lnTo>
                  <a:lnTo>
                    <a:pt x="2069" y="1501"/>
                  </a:lnTo>
                  <a:lnTo>
                    <a:pt x="2269" y="1185"/>
                  </a:lnTo>
                  <a:lnTo>
                    <a:pt x="2399" y="1185"/>
                  </a:lnTo>
                  <a:lnTo>
                    <a:pt x="2332" y="1501"/>
                  </a:lnTo>
                  <a:lnTo>
                    <a:pt x="2536" y="1501"/>
                  </a:lnTo>
                  <a:lnTo>
                    <a:pt x="2602" y="1185"/>
                  </a:lnTo>
                  <a:lnTo>
                    <a:pt x="2721" y="1185"/>
                  </a:lnTo>
                  <a:cubicBezTo>
                    <a:pt x="2716" y="1283"/>
                    <a:pt x="2741" y="1372"/>
                    <a:pt x="2806" y="1432"/>
                  </a:cubicBezTo>
                  <a:cubicBezTo>
                    <a:pt x="2885" y="1504"/>
                    <a:pt x="3006" y="1518"/>
                    <a:pt x="3096" y="1518"/>
                  </a:cubicBezTo>
                  <a:cubicBezTo>
                    <a:pt x="3219" y="1518"/>
                    <a:pt x="3347" y="1501"/>
                    <a:pt x="3476" y="1472"/>
                  </a:cubicBezTo>
                  <a:lnTo>
                    <a:pt x="3546" y="1185"/>
                  </a:lnTo>
                  <a:lnTo>
                    <a:pt x="3780" y="1185"/>
                  </a:lnTo>
                  <a:lnTo>
                    <a:pt x="3780" y="0"/>
                  </a:lnTo>
                  <a:lnTo>
                    <a:pt x="2941" y="0"/>
                  </a:lnTo>
                  <a:lnTo>
                    <a:pt x="2941" y="0"/>
                  </a:lnTo>
                  <a:close/>
                  <a:moveTo>
                    <a:pt x="1023" y="731"/>
                  </a:moveTo>
                  <a:lnTo>
                    <a:pt x="1023" y="731"/>
                  </a:lnTo>
                  <a:lnTo>
                    <a:pt x="1011" y="772"/>
                  </a:lnTo>
                  <a:lnTo>
                    <a:pt x="900" y="1143"/>
                  </a:lnTo>
                  <a:lnTo>
                    <a:pt x="895" y="1156"/>
                  </a:lnTo>
                  <a:lnTo>
                    <a:pt x="528" y="1156"/>
                  </a:lnTo>
                  <a:lnTo>
                    <a:pt x="500" y="1095"/>
                  </a:lnTo>
                  <a:lnTo>
                    <a:pt x="895" y="691"/>
                  </a:lnTo>
                  <a:lnTo>
                    <a:pt x="641" y="691"/>
                  </a:lnTo>
                  <a:lnTo>
                    <a:pt x="332" y="1024"/>
                  </a:lnTo>
                  <a:lnTo>
                    <a:pt x="432" y="691"/>
                  </a:lnTo>
                  <a:lnTo>
                    <a:pt x="245" y="691"/>
                  </a:lnTo>
                  <a:lnTo>
                    <a:pt x="245" y="30"/>
                  </a:lnTo>
                  <a:lnTo>
                    <a:pt x="1023" y="30"/>
                  </a:lnTo>
                  <a:lnTo>
                    <a:pt x="1023" y="731"/>
                  </a:lnTo>
                  <a:lnTo>
                    <a:pt x="1023" y="731"/>
                  </a:lnTo>
                  <a:close/>
                  <a:moveTo>
                    <a:pt x="1240" y="1045"/>
                  </a:moveTo>
                  <a:lnTo>
                    <a:pt x="1240" y="1045"/>
                  </a:lnTo>
                  <a:lnTo>
                    <a:pt x="1240" y="1045"/>
                  </a:lnTo>
                  <a:cubicBezTo>
                    <a:pt x="1232" y="1045"/>
                    <a:pt x="1225" y="1046"/>
                    <a:pt x="1216" y="1046"/>
                  </a:cubicBezTo>
                  <a:cubicBezTo>
                    <a:pt x="1205" y="1046"/>
                    <a:pt x="1196" y="1046"/>
                    <a:pt x="1187" y="1046"/>
                  </a:cubicBezTo>
                  <a:lnTo>
                    <a:pt x="1137" y="1046"/>
                  </a:lnTo>
                  <a:lnTo>
                    <a:pt x="1160" y="961"/>
                  </a:lnTo>
                  <a:lnTo>
                    <a:pt x="1171" y="918"/>
                  </a:lnTo>
                  <a:lnTo>
                    <a:pt x="1198" y="819"/>
                  </a:lnTo>
                  <a:cubicBezTo>
                    <a:pt x="1209" y="819"/>
                    <a:pt x="1221" y="819"/>
                    <a:pt x="1231" y="819"/>
                  </a:cubicBezTo>
                  <a:cubicBezTo>
                    <a:pt x="1244" y="819"/>
                    <a:pt x="1257" y="819"/>
                    <a:pt x="1270" y="819"/>
                  </a:cubicBezTo>
                  <a:cubicBezTo>
                    <a:pt x="1336" y="819"/>
                    <a:pt x="1378" y="823"/>
                    <a:pt x="1393" y="844"/>
                  </a:cubicBezTo>
                  <a:cubicBezTo>
                    <a:pt x="1404" y="860"/>
                    <a:pt x="1403" y="887"/>
                    <a:pt x="1389" y="929"/>
                  </a:cubicBezTo>
                  <a:cubicBezTo>
                    <a:pt x="1366" y="1001"/>
                    <a:pt x="1336" y="1038"/>
                    <a:pt x="1240" y="1045"/>
                  </a:cubicBezTo>
                  <a:close/>
                  <a:moveTo>
                    <a:pt x="1807" y="1156"/>
                  </a:moveTo>
                  <a:lnTo>
                    <a:pt x="1807" y="1156"/>
                  </a:lnTo>
                  <a:lnTo>
                    <a:pt x="1889" y="864"/>
                  </a:lnTo>
                  <a:lnTo>
                    <a:pt x="1892" y="1156"/>
                  </a:lnTo>
                  <a:lnTo>
                    <a:pt x="1807" y="1156"/>
                  </a:lnTo>
                  <a:lnTo>
                    <a:pt x="1807" y="1156"/>
                  </a:lnTo>
                  <a:close/>
                  <a:moveTo>
                    <a:pt x="1932" y="690"/>
                  </a:moveTo>
                  <a:lnTo>
                    <a:pt x="1932" y="690"/>
                  </a:lnTo>
                  <a:lnTo>
                    <a:pt x="1737" y="690"/>
                  </a:lnTo>
                  <a:lnTo>
                    <a:pt x="1603" y="1156"/>
                  </a:lnTo>
                  <a:lnTo>
                    <a:pt x="1396" y="1156"/>
                  </a:lnTo>
                  <a:cubicBezTo>
                    <a:pt x="1502" y="1117"/>
                    <a:pt x="1566" y="1042"/>
                    <a:pt x="1586" y="932"/>
                  </a:cubicBezTo>
                  <a:cubicBezTo>
                    <a:pt x="1602" y="846"/>
                    <a:pt x="1594" y="790"/>
                    <a:pt x="1559" y="747"/>
                  </a:cubicBezTo>
                  <a:cubicBezTo>
                    <a:pt x="1507" y="684"/>
                    <a:pt x="1401" y="690"/>
                    <a:pt x="1308" y="690"/>
                  </a:cubicBezTo>
                  <a:cubicBezTo>
                    <a:pt x="1292" y="690"/>
                    <a:pt x="1153" y="690"/>
                    <a:pt x="1153" y="690"/>
                  </a:cubicBezTo>
                  <a:lnTo>
                    <a:pt x="1153" y="30"/>
                  </a:lnTo>
                  <a:lnTo>
                    <a:pt x="1932" y="30"/>
                  </a:lnTo>
                  <a:lnTo>
                    <a:pt x="1932" y="690"/>
                  </a:lnTo>
                  <a:lnTo>
                    <a:pt x="1932" y="690"/>
                  </a:lnTo>
                  <a:close/>
                  <a:moveTo>
                    <a:pt x="2405" y="1156"/>
                  </a:moveTo>
                  <a:lnTo>
                    <a:pt x="2405" y="1156"/>
                  </a:lnTo>
                  <a:lnTo>
                    <a:pt x="2288" y="1156"/>
                  </a:lnTo>
                  <a:lnTo>
                    <a:pt x="2465" y="877"/>
                  </a:lnTo>
                  <a:lnTo>
                    <a:pt x="2405" y="1156"/>
                  </a:lnTo>
                  <a:lnTo>
                    <a:pt x="2405" y="1156"/>
                  </a:lnTo>
                  <a:close/>
                  <a:moveTo>
                    <a:pt x="2840" y="703"/>
                  </a:moveTo>
                  <a:lnTo>
                    <a:pt x="2840" y="703"/>
                  </a:lnTo>
                  <a:lnTo>
                    <a:pt x="2840" y="864"/>
                  </a:lnTo>
                  <a:cubicBezTo>
                    <a:pt x="2786" y="939"/>
                    <a:pt x="2752" y="1021"/>
                    <a:pt x="2736" y="1088"/>
                  </a:cubicBezTo>
                  <a:cubicBezTo>
                    <a:pt x="2730" y="1111"/>
                    <a:pt x="2726" y="1133"/>
                    <a:pt x="2724" y="1156"/>
                  </a:cubicBezTo>
                  <a:lnTo>
                    <a:pt x="2609" y="1156"/>
                  </a:lnTo>
                  <a:lnTo>
                    <a:pt x="2707" y="691"/>
                  </a:lnTo>
                  <a:lnTo>
                    <a:pt x="2378" y="691"/>
                  </a:lnTo>
                  <a:lnTo>
                    <a:pt x="2083" y="1156"/>
                  </a:lnTo>
                  <a:lnTo>
                    <a:pt x="2061" y="1156"/>
                  </a:lnTo>
                  <a:lnTo>
                    <a:pt x="2061" y="30"/>
                  </a:lnTo>
                  <a:lnTo>
                    <a:pt x="2840" y="30"/>
                  </a:lnTo>
                  <a:lnTo>
                    <a:pt x="2840" y="703"/>
                  </a:lnTo>
                  <a:lnTo>
                    <a:pt x="2840" y="703"/>
                  </a:lnTo>
                  <a:close/>
                  <a:moveTo>
                    <a:pt x="3290" y="1346"/>
                  </a:moveTo>
                  <a:lnTo>
                    <a:pt x="3290" y="1346"/>
                  </a:lnTo>
                  <a:cubicBezTo>
                    <a:pt x="3245" y="1354"/>
                    <a:pt x="3201" y="1359"/>
                    <a:pt x="3159" y="1359"/>
                  </a:cubicBezTo>
                  <a:cubicBezTo>
                    <a:pt x="3046" y="1359"/>
                    <a:pt x="2968" y="1307"/>
                    <a:pt x="2966" y="1185"/>
                  </a:cubicBezTo>
                  <a:lnTo>
                    <a:pt x="3330" y="1185"/>
                  </a:lnTo>
                  <a:lnTo>
                    <a:pt x="3290" y="1346"/>
                  </a:lnTo>
                  <a:lnTo>
                    <a:pt x="3290" y="1346"/>
                  </a:lnTo>
                  <a:close/>
                  <a:moveTo>
                    <a:pt x="3750" y="1156"/>
                  </a:moveTo>
                  <a:lnTo>
                    <a:pt x="3750" y="1156"/>
                  </a:lnTo>
                  <a:lnTo>
                    <a:pt x="3554" y="1156"/>
                  </a:lnTo>
                  <a:lnTo>
                    <a:pt x="3586" y="1026"/>
                  </a:lnTo>
                  <a:lnTo>
                    <a:pt x="3193" y="1026"/>
                  </a:lnTo>
                  <a:lnTo>
                    <a:pt x="3160" y="1156"/>
                  </a:lnTo>
                  <a:lnTo>
                    <a:pt x="2970" y="1156"/>
                  </a:lnTo>
                  <a:lnTo>
                    <a:pt x="2970" y="1129"/>
                  </a:lnTo>
                  <a:cubicBezTo>
                    <a:pt x="2973" y="1114"/>
                    <a:pt x="2976" y="1099"/>
                    <a:pt x="2979" y="1083"/>
                  </a:cubicBezTo>
                  <a:cubicBezTo>
                    <a:pt x="3014" y="943"/>
                    <a:pt x="3106" y="804"/>
                    <a:pt x="3265" y="804"/>
                  </a:cubicBezTo>
                  <a:cubicBezTo>
                    <a:pt x="3328" y="804"/>
                    <a:pt x="3390" y="828"/>
                    <a:pt x="3382" y="915"/>
                  </a:cubicBezTo>
                  <a:lnTo>
                    <a:pt x="3616" y="915"/>
                  </a:lnTo>
                  <a:cubicBezTo>
                    <a:pt x="3625" y="875"/>
                    <a:pt x="3640" y="806"/>
                    <a:pt x="3596" y="742"/>
                  </a:cubicBezTo>
                  <a:cubicBezTo>
                    <a:pt x="3546" y="673"/>
                    <a:pt x="3446" y="645"/>
                    <a:pt x="3316" y="645"/>
                  </a:cubicBezTo>
                  <a:cubicBezTo>
                    <a:pt x="3223" y="645"/>
                    <a:pt x="3087" y="660"/>
                    <a:pt x="2970" y="736"/>
                  </a:cubicBezTo>
                  <a:lnTo>
                    <a:pt x="2970" y="30"/>
                  </a:lnTo>
                  <a:lnTo>
                    <a:pt x="3750" y="30"/>
                  </a:lnTo>
                  <a:lnTo>
                    <a:pt x="3750" y="1156"/>
                  </a:lnTo>
                  <a:close/>
                </a:path>
              </a:pathLst>
            </a:custGeom>
            <a:solidFill>
              <a:srgbClr val="253C7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14772"/>
              <a:endParaRPr lang="fr-FR" sz="1633">
                <a:solidFill>
                  <a:prstClr val="black"/>
                </a:solidFill>
              </a:endParaRPr>
            </a:p>
          </p:txBody>
        </p:sp>
      </p:grpSp>
      <p:sp>
        <p:nvSpPr>
          <p:cNvPr id="30" name="Text Placeholder 24"/>
          <p:cNvSpPr>
            <a:spLocks noGrp="1"/>
          </p:cNvSpPr>
          <p:nvPr>
            <p:ph type="body" sz="quarter" idx="15"/>
          </p:nvPr>
        </p:nvSpPr>
        <p:spPr>
          <a:xfrm>
            <a:off x="907544" y="968558"/>
            <a:ext cx="4968000" cy="36535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294"/>
              </a:spcAft>
              <a:buNone/>
              <a:defRPr sz="783" b="1">
                <a:solidFill>
                  <a:srgbClr val="0033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Aft>
                <a:spcPts val="294"/>
              </a:spcAft>
              <a:buNone/>
              <a:defRPr sz="78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Aft>
                <a:spcPts val="294"/>
              </a:spcAft>
              <a:defRPr sz="783"/>
            </a:lvl3pPr>
            <a:lvl4pPr>
              <a:spcAft>
                <a:spcPts val="294"/>
              </a:spcAft>
              <a:defRPr sz="783"/>
            </a:lvl4pPr>
            <a:lvl5pPr>
              <a:spcAft>
                <a:spcPts val="294"/>
              </a:spcAft>
              <a:defRPr sz="783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907544" y="2082459"/>
            <a:ext cx="10405049" cy="3938929"/>
          </a:xfrm>
          <a:prstGeom prst="rect">
            <a:avLst/>
          </a:prstGeom>
        </p:spPr>
        <p:txBody>
          <a:bodyPr numCol="2" spcCol="360000"/>
          <a:lstStyle>
            <a:lvl1pPr marL="0" indent="0">
              <a:buNone/>
              <a:defRPr lang="fr-FR" sz="783" b="1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>
              <a:buNone/>
              <a:defRPr sz="78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6411" indent="-86411">
              <a:buClr>
                <a:srgbClr val="00338D"/>
              </a:buClr>
              <a:buFont typeface="Arial Black" panose="020B0A04020102020204" pitchFamily="34" charset="0"/>
              <a:buChar char="І"/>
              <a:defRPr sz="78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2822" indent="-69129">
              <a:buClr>
                <a:srgbClr val="00338D"/>
              </a:buClr>
              <a:buFont typeface="Wingdings 3" panose="05040102010807070707" pitchFamily="18" charset="2"/>
              <a:buChar char="ê"/>
              <a:defRPr sz="78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37002" indent="-95052">
              <a:buClr>
                <a:srgbClr val="00338D"/>
              </a:buClr>
              <a:buFont typeface="Arial" panose="020B0604020202020204" pitchFamily="34" charset="0"/>
              <a:buChar char="–"/>
              <a:defRPr sz="78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grpSp>
        <p:nvGrpSpPr>
          <p:cNvPr id="13" name="Group 36"/>
          <p:cNvGrpSpPr>
            <a:grpSpLocks/>
          </p:cNvGrpSpPr>
          <p:nvPr userDrawn="1"/>
        </p:nvGrpSpPr>
        <p:grpSpPr bwMode="auto">
          <a:xfrm>
            <a:off x="6496793" y="5770659"/>
            <a:ext cx="3810566" cy="557339"/>
            <a:chOff x="1152" y="3867"/>
            <a:chExt cx="2104" cy="387"/>
          </a:xfrm>
        </p:grpSpPr>
        <p:sp>
          <p:nvSpPr>
            <p:cNvPr id="14" name="Rectangle 37"/>
            <p:cNvSpPr>
              <a:spLocks noChangeArrowheads="1"/>
            </p:cNvSpPr>
            <p:nvPr/>
          </p:nvSpPr>
          <p:spPr bwMode="auto">
            <a:xfrm>
              <a:off x="2765" y="3867"/>
              <a:ext cx="491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Siège social :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KPMG – Tour </a:t>
              </a:r>
              <a:r>
                <a:rPr lang="fr-FR" sz="363" dirty="0" err="1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Eqho</a:t>
              </a: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avenue Gambetta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92066 Paris La Défense 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Capital : 5 497 100 €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Code APE 6920Z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775 726 417 R.C.S. Nanterre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TVA Union Européenne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 77 775 726 417 </a:t>
              </a:r>
            </a:p>
          </p:txBody>
        </p:sp>
        <p:sp>
          <p:nvSpPr>
            <p:cNvPr id="18" name="Rectangle 38"/>
            <p:cNvSpPr>
              <a:spLocks noChangeArrowheads="1"/>
            </p:cNvSpPr>
            <p:nvPr/>
          </p:nvSpPr>
          <p:spPr bwMode="auto">
            <a:xfrm>
              <a:off x="2202" y="3905"/>
              <a:ext cx="492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Société anonyme d’expertise 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comptable et de commissariat aux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comptes à directoire et conseil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surveillance.</a:t>
              </a:r>
            </a:p>
            <a:p>
              <a:pPr defTabSz="691286"/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Inscrite au Tableau de l’ordre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à Paris sous le n° 14-30080101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 à la Compagnie Régionale des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Commissaires aux Comptes </a:t>
              </a:r>
              <a:b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Versailles.</a:t>
              </a:r>
            </a:p>
          </p:txBody>
        </p:sp>
        <p:sp>
          <p:nvSpPr>
            <p:cNvPr id="21" name="Text Box 39"/>
            <p:cNvSpPr txBox="1">
              <a:spLocks noChangeArrowheads="1"/>
            </p:cNvSpPr>
            <p:nvPr/>
          </p:nvSpPr>
          <p:spPr bwMode="auto">
            <a:xfrm>
              <a:off x="1152" y="4091"/>
              <a:ext cx="103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691286"/>
              <a:r>
                <a:rPr lang="fr-FR" altLang="en-US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KPMG S.A.,</a:t>
              </a:r>
            </a:p>
            <a:p>
              <a:pPr defTabSz="691286"/>
              <a:r>
                <a:rPr lang="fr-FR" altLang="en-US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société française membre du réseau KPMG</a:t>
              </a:r>
            </a:p>
            <a:p>
              <a:pPr defTabSz="691286"/>
              <a:r>
                <a:rPr lang="fr-FR" altLang="en-US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constitué de cabinets indépendants adhérents de</a:t>
              </a:r>
            </a:p>
            <a:p>
              <a:pPr defTabSz="691286"/>
              <a:r>
                <a:rPr lang="fr-FR" altLang="en-US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KPMG International </a:t>
              </a:r>
              <a:r>
                <a:rPr lang="fr-FR" altLang="en-US" sz="363" dirty="0" err="1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Cooperative</a:t>
              </a:r>
              <a:r>
                <a:rPr lang="fr-FR" altLang="en-US" sz="36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une entité de droit suisse.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57379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modifi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/>
          <p:cNvSpPr>
            <a:spLocks noGrp="1"/>
          </p:cNvSpPr>
          <p:nvPr>
            <p:ph type="body" sz="quarter" idx="15"/>
          </p:nvPr>
        </p:nvSpPr>
        <p:spPr>
          <a:xfrm>
            <a:off x="917074" y="0"/>
            <a:ext cx="11274926" cy="6858000"/>
          </a:xfrm>
          <a:prstGeom prst="rect">
            <a:avLst/>
          </a:prstGeom>
          <a:solidFill>
            <a:srgbClr val="047D93"/>
          </a:solidFill>
        </p:spPr>
        <p:txBody>
          <a:bodyPr lIns="756000" tIns="900000" rIns="720000"/>
          <a:lstStyle>
            <a:lvl1pPr marL="0" indent="0">
              <a:lnSpc>
                <a:spcPts val="9072"/>
              </a:lnSpc>
              <a:spcBef>
                <a:spcPts val="0"/>
              </a:spcBef>
              <a:buNone/>
              <a:defRPr lang="fr-FR" sz="9072" kern="1200" dirty="0" smtClean="0">
                <a:solidFill>
                  <a:schemeClr val="bg1"/>
                </a:solidFill>
                <a:latin typeface="KPMG Extralight" panose="020B0303030202040204" pitchFamily="34" charset="0"/>
                <a:ea typeface="+mj-ea"/>
                <a:cs typeface="KPMG Extralight" panose="020B0303030202040204" pitchFamily="34" charset="0"/>
              </a:defRPr>
            </a:lvl1pPr>
            <a:lvl2pPr marL="0" indent="0">
              <a:lnSpc>
                <a:spcPct val="100000"/>
              </a:lnSpc>
              <a:spcBef>
                <a:spcPts val="7258"/>
              </a:spcBef>
              <a:buNone/>
              <a:defRPr sz="127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1209244" cy="6858000"/>
          </a:xfrm>
          <a:prstGeom prst="rect">
            <a:avLst/>
          </a:prstGeom>
          <a:solidFill>
            <a:srgbClr val="00338D"/>
          </a:solidFill>
        </p:spPr>
        <p:txBody>
          <a:bodyPr anchor="ctr"/>
          <a:lstStyle>
            <a:lvl1pPr marL="0" indent="0" algn="ctr">
              <a:buNone/>
              <a:defRPr sz="127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Modifiez couleur voir au dessus</a:t>
            </a:r>
          </a:p>
        </p:txBody>
      </p:sp>
      <p:sp>
        <p:nvSpPr>
          <p:cNvPr id="5" name="Ellipse 4"/>
          <p:cNvSpPr/>
          <p:nvPr userDrawn="1"/>
        </p:nvSpPr>
        <p:spPr>
          <a:xfrm>
            <a:off x="291715" y="6908420"/>
            <a:ext cx="568745" cy="438068"/>
          </a:xfrm>
          <a:prstGeom prst="ellipse">
            <a:avLst/>
          </a:prstGeom>
          <a:noFill/>
          <a:ln>
            <a:solidFill>
              <a:srgbClr val="BC20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595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47D93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572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37" t="85824"/>
          <a:stretch/>
        </p:blipFill>
        <p:spPr>
          <a:xfrm>
            <a:off x="8901108" y="5161829"/>
            <a:ext cx="3290893" cy="169617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2A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75AC7-9EF4-4690-8C14-AF2C9CF50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17F1F0-C8F2-47FE-ABC1-A68989FDB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3C0ED7-B02D-4436-ABE7-3228D408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BA2B3D-8EEB-426A-97E2-C166548D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16D17E-F67F-4875-8126-1FB56FA9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67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2A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57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911337" y="1736823"/>
            <a:ext cx="10318396" cy="4439656"/>
          </a:xfrm>
          <a:prstGeom prst="rect">
            <a:avLst/>
          </a:prstGeom>
        </p:spPr>
        <p:txBody>
          <a:bodyPr numCol="1" spcCol="360000"/>
          <a:lstStyle>
            <a:lvl1pPr>
              <a:spcBef>
                <a:spcPts val="1633"/>
              </a:spcBef>
              <a:spcAft>
                <a:spcPts val="363"/>
              </a:spcAft>
              <a:defRPr>
                <a:solidFill>
                  <a:srgbClr val="00338D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/>
            </a:lvl2pPr>
            <a:lvl3pPr marL="77770" indent="-77770">
              <a:spcAft>
                <a:spcPts val="272"/>
              </a:spcAft>
              <a:buFont typeface="Arial Black" panose="020B0A04020102020204" pitchFamily="34" charset="0"/>
              <a:buChar char="І"/>
              <a:defRPr/>
            </a:lvl3pPr>
            <a:lvl5pPr>
              <a:spcAft>
                <a:spcPts val="272"/>
              </a:spcAft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437189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_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911337" y="1736823"/>
            <a:ext cx="10318396" cy="4439656"/>
          </a:xfrm>
          <a:prstGeom prst="rect">
            <a:avLst/>
          </a:prstGeom>
        </p:spPr>
        <p:txBody>
          <a:bodyPr numCol="2" spcCol="360000"/>
          <a:lstStyle>
            <a:lvl1pPr>
              <a:spcBef>
                <a:spcPts val="1633"/>
              </a:spcBef>
              <a:spcAft>
                <a:spcPts val="363"/>
              </a:spcAft>
              <a:defRPr>
                <a:solidFill>
                  <a:srgbClr val="00338D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/>
            </a:lvl2pPr>
            <a:lvl3pPr marL="77770" indent="-77770">
              <a:spcAft>
                <a:spcPts val="272"/>
              </a:spcAft>
              <a:buFont typeface="Arial Black" panose="020B0A04020102020204" pitchFamily="34" charset="0"/>
              <a:buChar char="І"/>
              <a:defRPr/>
            </a:lvl3pPr>
            <a:lvl5pPr>
              <a:spcAft>
                <a:spcPts val="272"/>
              </a:spcAft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4023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911337" y="1728182"/>
            <a:ext cx="10318396" cy="4448297"/>
          </a:xfrm>
          <a:prstGeom prst="rect">
            <a:avLst/>
          </a:prstGeom>
        </p:spPr>
        <p:txBody>
          <a:bodyPr numCol="3" spcCol="360000"/>
          <a:lstStyle>
            <a:lvl1pPr>
              <a:spcBef>
                <a:spcPts val="1633"/>
              </a:spcBef>
              <a:spcAft>
                <a:spcPts val="363"/>
              </a:spcAft>
              <a:defRPr>
                <a:solidFill>
                  <a:srgbClr val="00338D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/>
            </a:lvl2pPr>
            <a:lvl3pPr marL="77770" indent="-77770">
              <a:spcAft>
                <a:spcPts val="272"/>
              </a:spcAft>
              <a:buFont typeface="Arial Black" panose="020B0A04020102020204" pitchFamily="34" charset="0"/>
              <a:buChar char="І"/>
              <a:defRPr/>
            </a:lvl3pPr>
            <a:lvl5pPr>
              <a:spcAft>
                <a:spcPts val="272"/>
              </a:spcAft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8089245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258905" y="1607209"/>
            <a:ext cx="2444857" cy="4474221"/>
          </a:xfrm>
          <a:prstGeom prst="rect">
            <a:avLst/>
          </a:prstGeom>
          <a:ln w="3175">
            <a:solidFill>
              <a:srgbClr val="047D93"/>
            </a:solidFill>
          </a:ln>
        </p:spPr>
        <p:txBody>
          <a:bodyPr numCol="1" spcCol="360000"/>
          <a:lstStyle>
            <a:lvl1pPr>
              <a:spcBef>
                <a:spcPts val="1633"/>
              </a:spcBef>
              <a:spcAft>
                <a:spcPts val="544"/>
              </a:spcAft>
              <a:defRPr>
                <a:solidFill>
                  <a:srgbClr val="047D93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/>
            </a:lvl2pPr>
            <a:lvl3pPr marL="77770" indent="-77770">
              <a:spcAft>
                <a:spcPts val="272"/>
              </a:spcAft>
              <a:buClr>
                <a:srgbClr val="047D93"/>
              </a:buClr>
              <a:buFont typeface="Arial Black" panose="020B0A04020102020204" pitchFamily="34" charset="0"/>
              <a:buChar char="І"/>
              <a:defRPr/>
            </a:lvl3pPr>
            <a:lvl4pPr>
              <a:buClr>
                <a:srgbClr val="047D93"/>
              </a:buClr>
              <a:defRPr/>
            </a:lvl4pPr>
            <a:lvl5pPr>
              <a:spcAft>
                <a:spcPts val="272"/>
              </a:spcAft>
              <a:buClr>
                <a:srgbClr val="0091DA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013035" y="1607209"/>
            <a:ext cx="245869" cy="4474221"/>
          </a:xfrm>
          <a:prstGeom prst="rect">
            <a:avLst/>
          </a:prstGeom>
          <a:solidFill>
            <a:srgbClr val="047D93"/>
          </a:solidFill>
          <a:ln w="3175">
            <a:solidFill>
              <a:srgbClr val="047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874" tIns="52874" rIns="52874" bIns="52874" rtlCol="0" anchor="t" anchorCtr="0"/>
          <a:lstStyle/>
          <a:p>
            <a:pPr defTabSz="895327"/>
            <a:endParaRPr lang="en-GB" sz="881" dirty="0">
              <a:solidFill>
                <a:prstClr val="white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3986159" y="1615849"/>
            <a:ext cx="7097971" cy="4484631"/>
          </a:xfrm>
        </p:spPr>
        <p:txBody>
          <a:bodyPr/>
          <a:lstStyle>
            <a:lvl1pPr>
              <a:defRPr>
                <a:solidFill>
                  <a:srgbClr val="047D93"/>
                </a:solidFill>
              </a:defRPr>
            </a:lvl1pPr>
            <a:lvl3pPr marL="77770" indent="-77770">
              <a:buClr>
                <a:srgbClr val="047D93"/>
              </a:buClr>
              <a:buFont typeface="Arial Black" panose="020B0A04020102020204" pitchFamily="34" charset="0"/>
              <a:buChar char="І"/>
              <a:defRPr/>
            </a:lvl3pPr>
            <a:lvl4pPr>
              <a:buClr>
                <a:srgbClr val="047D93"/>
              </a:buClr>
              <a:defRPr/>
            </a:lvl4pPr>
            <a:lvl5pPr>
              <a:buClr>
                <a:srgbClr val="047D93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878565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019953" y="1607209"/>
            <a:ext cx="2662086" cy="4474221"/>
          </a:xfrm>
          <a:prstGeom prst="rect">
            <a:avLst/>
          </a:prstGeom>
          <a:solidFill>
            <a:srgbClr val="047D93"/>
          </a:solidFill>
          <a:ln w="3175">
            <a:solidFill>
              <a:srgbClr val="047D93"/>
            </a:solidFill>
          </a:ln>
        </p:spPr>
        <p:txBody>
          <a:bodyPr numCol="1" spcCol="360000"/>
          <a:lstStyle>
            <a:lvl1pPr>
              <a:spcBef>
                <a:spcPts val="1633"/>
              </a:spcBef>
              <a:spcAft>
                <a:spcPts val="544"/>
              </a:spcAf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>
                <a:solidFill>
                  <a:schemeClr val="bg1"/>
                </a:solidFill>
              </a:defRPr>
            </a:lvl2pPr>
            <a:lvl3pPr marL="77770" indent="-77770">
              <a:spcAft>
                <a:spcPts val="272"/>
              </a:spcAft>
              <a:buClr>
                <a:schemeClr val="bg1"/>
              </a:buClr>
              <a:buFont typeface="Arial Black" panose="020B0A04020102020204" pitchFamily="34" charset="0"/>
              <a:buChar char="І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/>
            </a:lvl4pPr>
            <a:lvl5pPr>
              <a:spcAft>
                <a:spcPts val="272"/>
              </a:spcAft>
              <a:buClr>
                <a:srgbClr val="00338D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3986159" y="1607209"/>
            <a:ext cx="7519508" cy="4474221"/>
          </a:xfrm>
          <a:ln w="3175">
            <a:solidFill>
              <a:srgbClr val="047D93"/>
            </a:solidFill>
          </a:ln>
        </p:spPr>
        <p:txBody>
          <a:bodyPr numCol="2" spcCol="360000"/>
          <a:lstStyle>
            <a:lvl1pPr>
              <a:defRPr>
                <a:solidFill>
                  <a:srgbClr val="047D93"/>
                </a:solidFill>
              </a:defRPr>
            </a:lvl1pPr>
            <a:lvl3pPr marL="77770" indent="-77770">
              <a:buClr>
                <a:srgbClr val="047D93"/>
              </a:buClr>
              <a:buFont typeface="Arial Black" panose="020B0A04020102020204" pitchFamily="34" charset="0"/>
              <a:buChar char="І"/>
              <a:defRPr/>
            </a:lvl3pPr>
            <a:lvl4pPr>
              <a:buClr>
                <a:srgbClr val="047D93"/>
              </a:buClr>
              <a:defRPr/>
            </a:lvl4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804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+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911337" y="1736823"/>
            <a:ext cx="4999113" cy="4439656"/>
          </a:xfrm>
          <a:prstGeom prst="rect">
            <a:avLst/>
          </a:prstGeom>
        </p:spPr>
        <p:txBody>
          <a:bodyPr numCol="1" spcCol="360000"/>
          <a:lstStyle>
            <a:lvl1pPr>
              <a:spcBef>
                <a:spcPts val="1633"/>
              </a:spcBef>
              <a:spcAft>
                <a:spcPts val="544"/>
              </a:spcAft>
              <a:defRPr>
                <a:solidFill>
                  <a:srgbClr val="00338D"/>
                </a:solidFill>
                <a:latin typeface="Arial" panose="020B0604020202020204" pitchFamily="34" charset="0"/>
              </a:defRPr>
            </a:lvl1pPr>
            <a:lvl2pPr>
              <a:spcAft>
                <a:spcPts val="544"/>
              </a:spcAft>
              <a:defRPr/>
            </a:lvl2pPr>
            <a:lvl3pPr marL="77770" indent="-77770">
              <a:spcAft>
                <a:spcPts val="272"/>
              </a:spcAft>
              <a:buFont typeface="Arial Black" panose="020B0A04020102020204" pitchFamily="34" charset="0"/>
              <a:buChar char="І"/>
              <a:defRPr/>
            </a:lvl3pPr>
            <a:lvl5pPr>
              <a:spcAft>
                <a:spcPts val="272"/>
              </a:spcAft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u graphique 4"/>
          <p:cNvSpPr>
            <a:spLocks noGrp="1"/>
          </p:cNvSpPr>
          <p:nvPr>
            <p:ph type="chart" sz="quarter" idx="11"/>
          </p:nvPr>
        </p:nvSpPr>
        <p:spPr>
          <a:xfrm>
            <a:off x="7017729" y="1723531"/>
            <a:ext cx="4476004" cy="4464469"/>
          </a:xfrm>
          <a:solidFill>
            <a:schemeClr val="bg1"/>
          </a:solidFill>
          <a:ln>
            <a:noFill/>
          </a:ln>
          <a:effectLst/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496181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FIV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20"/>
          <p:cNvSpPr>
            <a:spLocks noGrp="1"/>
          </p:cNvSpPr>
          <p:nvPr>
            <p:ph type="body" sz="quarter" idx="27"/>
          </p:nvPr>
        </p:nvSpPr>
        <p:spPr bwMode="gray">
          <a:xfrm>
            <a:off x="3085153" y="1942821"/>
            <a:ext cx="2150076" cy="589520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4000" rIns="54000" bIns="54000" rtlCol="0" anchor="ctr" anchorCtr="0">
            <a:noAutofit/>
          </a:bodyPr>
          <a:lstStyle>
            <a:lvl1pPr marL="0" algn="ctr" defTabSz="806814" rtl="0" eaLnBrk="1" latinLnBrk="0" hangingPunct="1">
              <a:defRPr lang="en-US" sz="953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2" name="Text Placeholder 20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006446" y="1942821"/>
            <a:ext cx="2150076" cy="589520"/>
          </a:xfrm>
          <a:prstGeom prst="homePlate">
            <a:avLst>
              <a:gd name="adj" fmla="val 34577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0" bIns="45720" rtlCol="0" anchor="ctr" anchorCtr="0">
            <a:noAutofit/>
          </a:bodyPr>
          <a:lstStyle>
            <a:lvl1pPr marL="0" indent="0" algn="l" defTabSz="806814" rtl="0" eaLnBrk="1" latinLnBrk="0" hangingPunct="1">
              <a:spcBef>
                <a:spcPts val="0"/>
              </a:spcBef>
              <a:spcAft>
                <a:spcPts val="0"/>
              </a:spcAft>
              <a:defRPr lang="en-US" sz="953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text </a:t>
            </a:r>
            <a:br>
              <a:rPr lang="en-US" dirty="0"/>
            </a:br>
            <a:r>
              <a:rPr lang="en-US" dirty="0"/>
              <a:t>styles</a:t>
            </a:r>
          </a:p>
        </p:txBody>
      </p:sp>
      <p:sp>
        <p:nvSpPr>
          <p:cNvPr id="13" name="Text Placeholder 20"/>
          <p:cNvSpPr>
            <a:spLocks noGrp="1"/>
          </p:cNvSpPr>
          <p:nvPr>
            <p:ph type="body" sz="quarter" idx="28"/>
          </p:nvPr>
        </p:nvSpPr>
        <p:spPr bwMode="gray">
          <a:xfrm>
            <a:off x="5163862" y="1942821"/>
            <a:ext cx="2150076" cy="589520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4000" rIns="54000" bIns="54000" rtlCol="0" anchor="ctr" anchorCtr="0">
            <a:noAutofit/>
          </a:bodyPr>
          <a:lstStyle>
            <a:lvl1pPr marL="0" algn="ctr" defTabSz="806814" rtl="0" eaLnBrk="1" latinLnBrk="0" hangingPunct="1">
              <a:defRPr lang="en-US" sz="953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4" name="Text Placeholder 20"/>
          <p:cNvSpPr>
            <a:spLocks noGrp="1"/>
          </p:cNvSpPr>
          <p:nvPr>
            <p:ph type="body" sz="quarter" idx="29"/>
          </p:nvPr>
        </p:nvSpPr>
        <p:spPr bwMode="gray">
          <a:xfrm>
            <a:off x="7242569" y="1942821"/>
            <a:ext cx="2150076" cy="589520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 anchorCtr="0">
            <a:noAutofit/>
          </a:bodyPr>
          <a:lstStyle>
            <a:lvl1pPr marL="0" algn="ctr" defTabSz="806814" rtl="0" eaLnBrk="1" latinLnBrk="0" hangingPunct="1">
              <a:defRPr lang="en-US" sz="953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5" name="Text Placeholder 20"/>
          <p:cNvSpPr>
            <a:spLocks noGrp="1"/>
          </p:cNvSpPr>
          <p:nvPr>
            <p:ph type="body" sz="quarter" idx="30"/>
          </p:nvPr>
        </p:nvSpPr>
        <p:spPr bwMode="gray">
          <a:xfrm>
            <a:off x="9321279" y="1942821"/>
            <a:ext cx="2150076" cy="589520"/>
          </a:xfrm>
          <a:prstGeom prst="chevron">
            <a:avLst>
              <a:gd name="adj" fmla="val 34136"/>
            </a:avLst>
          </a:prstGeom>
          <a:solidFill>
            <a:srgbClr val="047D93"/>
          </a:solidFill>
          <a:ln>
            <a:solidFill>
              <a:srgbClr val="047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 anchorCtr="0">
            <a:noAutofit/>
          </a:bodyPr>
          <a:lstStyle>
            <a:lvl1pPr marL="0" algn="ctr" defTabSz="806814" rtl="0" eaLnBrk="1" latinLnBrk="0" hangingPunct="1">
              <a:defRPr lang="en-US" sz="953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3"/>
          </p:nvPr>
        </p:nvSpPr>
        <p:spPr bwMode="gray">
          <a:xfrm>
            <a:off x="9318762" y="2542981"/>
            <a:ext cx="1878406" cy="3440847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16">
                <a:solidFill>
                  <a:srgbClr val="047D93"/>
                </a:solidFill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2pPr>
            <a:lvl3pPr>
              <a:spcBef>
                <a:spcPts val="0"/>
              </a:spcBef>
              <a:spcAft>
                <a:spcPts val="0"/>
              </a:spcAft>
              <a:buClr>
                <a:srgbClr val="047D93"/>
              </a:buClr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35"/>
          </p:nvPr>
        </p:nvSpPr>
        <p:spPr bwMode="gray">
          <a:xfrm>
            <a:off x="1015999" y="2542981"/>
            <a:ext cx="1878406" cy="3440847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2pPr>
            <a:lvl3pPr marL="77770" indent="-77770">
              <a:spcBef>
                <a:spcPts val="0"/>
              </a:spcBef>
              <a:spcAft>
                <a:spcPts val="0"/>
              </a:spcAft>
              <a:buFont typeface="Arial Black" panose="020B0A04020102020204" pitchFamily="34" charset="0"/>
              <a:buChar char="І"/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36"/>
          </p:nvPr>
        </p:nvSpPr>
        <p:spPr bwMode="gray">
          <a:xfrm>
            <a:off x="3091691" y="2542981"/>
            <a:ext cx="1878406" cy="3440847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37"/>
          </p:nvPr>
        </p:nvSpPr>
        <p:spPr bwMode="gray">
          <a:xfrm>
            <a:off x="5167381" y="2542981"/>
            <a:ext cx="1878406" cy="3440847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38"/>
          </p:nvPr>
        </p:nvSpPr>
        <p:spPr bwMode="gray">
          <a:xfrm>
            <a:off x="7243072" y="2542981"/>
            <a:ext cx="1878406" cy="3440847"/>
          </a:xfrm>
          <a:prstGeom prst="rect">
            <a:avLst/>
          </a:prstGeom>
        </p:spPr>
        <p:txBody>
          <a:bodyPr lIns="0" tIns="45720" rIns="0" bIns="0"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53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7097261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AD WITH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22"/>
          </p:nvPr>
        </p:nvSpPr>
        <p:spPr bwMode="gray">
          <a:xfrm>
            <a:off x="1015999" y="1808179"/>
            <a:ext cx="4759862" cy="4380698"/>
          </a:xfrm>
          <a:prstGeom prst="rect">
            <a:avLst/>
          </a:prstGeom>
          <a:solidFill>
            <a:schemeClr val="bg1"/>
          </a:solidFill>
          <a:ln w="12700">
            <a:solidFill>
              <a:srgbClr val="047D93"/>
            </a:solidFill>
          </a:ln>
        </p:spPr>
        <p:txBody>
          <a:bodyPr lIns="91440" tIns="45720" rIns="91440" bIns="45720">
            <a:normAutofit/>
          </a:bodyPr>
          <a:lstStyle>
            <a:lvl1pPr>
              <a:spcBef>
                <a:spcPts val="0"/>
              </a:spcBef>
              <a:defRPr sz="816">
                <a:solidFill>
                  <a:srgbClr val="047D93"/>
                </a:solidFill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defRPr sz="816">
                <a:latin typeface="Arial" panose="020B0604020202020204" pitchFamily="34" charset="0"/>
                <a:cs typeface="Univers for KPMG Light"/>
              </a:defRPr>
            </a:lvl2pPr>
            <a:lvl3pPr marL="207386" indent="-207386">
              <a:spcBef>
                <a:spcPts val="0"/>
              </a:spcBef>
              <a:buClr>
                <a:srgbClr val="047D93"/>
              </a:buClr>
              <a:buFont typeface="+mj-lt"/>
              <a:buAutoNum type="arabicPeriod"/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26"/>
          </p:nvPr>
        </p:nvSpPr>
        <p:spPr bwMode="gray">
          <a:xfrm>
            <a:off x="1016000" y="1542751"/>
            <a:ext cx="4759855" cy="274442"/>
          </a:xfrm>
          <a:prstGeom prst="rect">
            <a:avLst/>
          </a:prstGeom>
          <a:solidFill>
            <a:srgbClr val="047D93"/>
          </a:solidFill>
          <a:ln w="12700">
            <a:solidFill>
              <a:srgbClr val="047D93"/>
            </a:solidFill>
          </a:ln>
        </p:spPr>
        <p:txBody>
          <a:bodyPr vert="horz" lIns="0" tIns="0" rIns="0" bIns="0" rtlCol="0" anchor="ctr" anchorCtr="1">
            <a:normAutofit/>
          </a:bodyPr>
          <a:lstStyle>
            <a:lvl1pPr algn="l">
              <a:defRPr lang="en-US" sz="953" b="1" kern="1200" noProof="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4" name="Text Placeholder 20"/>
          <p:cNvSpPr>
            <a:spLocks noGrp="1"/>
          </p:cNvSpPr>
          <p:nvPr>
            <p:ph type="body" sz="quarter" idx="49"/>
          </p:nvPr>
        </p:nvSpPr>
        <p:spPr bwMode="gray">
          <a:xfrm>
            <a:off x="6591569" y="1808179"/>
            <a:ext cx="4759862" cy="4380698"/>
          </a:xfrm>
          <a:prstGeom prst="rect">
            <a:avLst/>
          </a:prstGeom>
          <a:solidFill>
            <a:schemeClr val="bg1"/>
          </a:solidFill>
          <a:ln w="12700">
            <a:solidFill>
              <a:srgbClr val="047D93"/>
            </a:solidFill>
          </a:ln>
        </p:spPr>
        <p:txBody>
          <a:bodyPr lIns="91440" tIns="45720" rIns="91440" bIns="45720">
            <a:normAutofit/>
          </a:bodyPr>
          <a:lstStyle>
            <a:lvl1pPr>
              <a:spcBef>
                <a:spcPts val="0"/>
              </a:spcBef>
              <a:defRPr sz="816">
                <a:solidFill>
                  <a:srgbClr val="047D93"/>
                </a:solidFill>
                <a:latin typeface="Arial" panose="020B0604020202020204" pitchFamily="34" charset="0"/>
                <a:cs typeface="Univers for KPMG Light"/>
              </a:defRPr>
            </a:lvl1pPr>
            <a:lvl2pPr>
              <a:spcBef>
                <a:spcPts val="0"/>
              </a:spcBef>
              <a:defRPr sz="816">
                <a:latin typeface="Arial" panose="020B0604020202020204" pitchFamily="34" charset="0"/>
                <a:cs typeface="Univers for KPMG Light"/>
              </a:defRPr>
            </a:lvl2pPr>
            <a:lvl3pPr>
              <a:spcBef>
                <a:spcPts val="0"/>
              </a:spcBef>
              <a:buClr>
                <a:srgbClr val="047D93"/>
              </a:buClr>
              <a:defRPr sz="816">
                <a:latin typeface="Arial" panose="020B0604020202020204" pitchFamily="34" charset="0"/>
                <a:cs typeface="Univers for KPMG Light"/>
              </a:defRPr>
            </a:lvl3pPr>
            <a:lvl4pPr>
              <a:spcBef>
                <a:spcPts val="0"/>
              </a:spcBef>
              <a:defRPr sz="1059">
                <a:latin typeface="Univers for KPMG" panose="020B0603020202020204" pitchFamily="34" charset="0"/>
              </a:defRPr>
            </a:lvl4pPr>
            <a:lvl5pPr>
              <a:spcBef>
                <a:spcPts val="0"/>
              </a:spcBef>
              <a:defRPr sz="1059">
                <a:latin typeface="Univers for KPMG" panose="020B0603020202020204" pitchFamily="34" charset="0"/>
              </a:defRPr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0"/>
            <a:endParaRPr lang="fr-FR" dirty="0"/>
          </a:p>
        </p:txBody>
      </p:sp>
      <p:sp>
        <p:nvSpPr>
          <p:cNvPr id="45" name="Text Placeholder 20"/>
          <p:cNvSpPr>
            <a:spLocks noGrp="1"/>
          </p:cNvSpPr>
          <p:nvPr>
            <p:ph type="body" sz="quarter" idx="50"/>
          </p:nvPr>
        </p:nvSpPr>
        <p:spPr bwMode="gray">
          <a:xfrm>
            <a:off x="6591570" y="1542751"/>
            <a:ext cx="4759855" cy="256108"/>
          </a:xfrm>
          <a:prstGeom prst="rect">
            <a:avLst/>
          </a:prstGeom>
          <a:solidFill>
            <a:srgbClr val="047D93"/>
          </a:solidFill>
          <a:ln w="12700">
            <a:solidFill>
              <a:srgbClr val="047D93"/>
            </a:solidFill>
          </a:ln>
        </p:spPr>
        <p:txBody>
          <a:bodyPr vert="horz" lIns="0" tIns="0" rIns="0" bIns="0" rtlCol="0" anchor="ctr" anchorCtr="1">
            <a:normAutofit/>
          </a:bodyPr>
          <a:lstStyle>
            <a:lvl1pPr algn="l">
              <a:defRPr lang="en-US" sz="953" b="1" kern="1200" noProof="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06814" rtl="0" eaLnBrk="1" latinLnBrk="0" hangingPunct="1">
              <a:lnSpc>
                <a:spcPct val="100000"/>
              </a:lnSpc>
              <a:spcBef>
                <a:spcPts val="530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424829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99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EFC000-6A66-4B71-B6A8-875B38987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099083-4F08-49B8-A97A-B0BCDFA8A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0F8633-7EF2-48CD-A80F-022DA49D8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903A95-4F25-416B-9DB6-295B7635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A78F0A-EA23-4B16-AF60-65A31D0C3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2882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/>
          <p:nvPr userDrawn="1"/>
        </p:nvSpPr>
        <p:spPr>
          <a:xfrm>
            <a:off x="3" y="0"/>
            <a:ext cx="1019904" cy="6858000"/>
          </a:xfrm>
          <a:custGeom>
            <a:avLst/>
            <a:gdLst/>
            <a:ahLst/>
            <a:cxnLst/>
            <a:rect l="l" t="t" r="r" b="b"/>
            <a:pathLst>
              <a:path w="1742046" h="7772400">
                <a:moveTo>
                  <a:pt x="0" y="7772400"/>
                </a:moveTo>
                <a:lnTo>
                  <a:pt x="1742046" y="7772400"/>
                </a:lnTo>
                <a:lnTo>
                  <a:pt x="1742046" y="0"/>
                </a:lnTo>
                <a:lnTo>
                  <a:pt x="0" y="0"/>
                </a:lnTo>
                <a:lnTo>
                  <a:pt x="0" y="7772400"/>
                </a:lnTo>
                <a:close/>
              </a:path>
            </a:pathLst>
          </a:custGeom>
          <a:solidFill>
            <a:srgbClr val="047D93"/>
          </a:solidFill>
        </p:spPr>
        <p:txBody>
          <a:bodyPr wrap="square" lIns="0" tIns="0" rIns="0" bIns="0" rtlCol="0">
            <a:noAutofit/>
          </a:bodyPr>
          <a:lstStyle/>
          <a:p>
            <a:pPr defTabSz="895327"/>
            <a:endParaRPr sz="1371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7" name="Freeform 19"/>
          <p:cNvSpPr>
            <a:spLocks noEditPoints="1"/>
          </p:cNvSpPr>
          <p:nvPr userDrawn="1"/>
        </p:nvSpPr>
        <p:spPr bwMode="auto">
          <a:xfrm>
            <a:off x="1416865" y="637905"/>
            <a:ext cx="957047" cy="316800"/>
          </a:xfrm>
          <a:custGeom>
            <a:avLst/>
            <a:gdLst>
              <a:gd name="T0" fmla="*/ 269 w 283"/>
              <a:gd name="T1" fmla="*/ 77 h 114"/>
              <a:gd name="T2" fmla="*/ 222 w 283"/>
              <a:gd name="T3" fmla="*/ 87 h 114"/>
              <a:gd name="T4" fmla="*/ 244 w 283"/>
              <a:gd name="T5" fmla="*/ 60 h 114"/>
              <a:gd name="T6" fmla="*/ 269 w 283"/>
              <a:gd name="T7" fmla="*/ 56 h 114"/>
              <a:gd name="T8" fmla="*/ 222 w 283"/>
              <a:gd name="T9" fmla="*/ 2 h 114"/>
              <a:gd name="T10" fmla="*/ 281 w 283"/>
              <a:gd name="T11" fmla="*/ 87 h 114"/>
              <a:gd name="T12" fmla="*/ 222 w 283"/>
              <a:gd name="T13" fmla="*/ 89 h 114"/>
              <a:gd name="T14" fmla="*/ 246 w 283"/>
              <a:gd name="T15" fmla="*/ 101 h 114"/>
              <a:gd name="T16" fmla="*/ 205 w 283"/>
              <a:gd name="T17" fmla="*/ 82 h 114"/>
              <a:gd name="T18" fmla="*/ 203 w 283"/>
              <a:gd name="T19" fmla="*/ 52 h 114"/>
              <a:gd name="T20" fmla="*/ 154 w 283"/>
              <a:gd name="T21" fmla="*/ 87 h 114"/>
              <a:gd name="T22" fmla="*/ 213 w 283"/>
              <a:gd name="T23" fmla="*/ 53 h 114"/>
              <a:gd name="T24" fmla="*/ 171 w 283"/>
              <a:gd name="T25" fmla="*/ 87 h 114"/>
              <a:gd name="T26" fmla="*/ 180 w 283"/>
              <a:gd name="T27" fmla="*/ 87 h 114"/>
              <a:gd name="T28" fmla="*/ 120 w 283"/>
              <a:gd name="T29" fmla="*/ 87 h 114"/>
              <a:gd name="T30" fmla="*/ 117 w 283"/>
              <a:gd name="T31" fmla="*/ 56 h 114"/>
              <a:gd name="T32" fmla="*/ 86 w 283"/>
              <a:gd name="T33" fmla="*/ 2 h 114"/>
              <a:gd name="T34" fmla="*/ 145 w 283"/>
              <a:gd name="T35" fmla="*/ 52 h 114"/>
              <a:gd name="T36" fmla="*/ 142 w 283"/>
              <a:gd name="T37" fmla="*/ 87 h 114"/>
              <a:gd name="T38" fmla="*/ 93 w 283"/>
              <a:gd name="T39" fmla="*/ 79 h 114"/>
              <a:gd name="T40" fmla="*/ 89 w 283"/>
              <a:gd name="T41" fmla="*/ 79 h 114"/>
              <a:gd name="T42" fmla="*/ 87 w 283"/>
              <a:gd name="T43" fmla="*/ 69 h 114"/>
              <a:gd name="T44" fmla="*/ 95 w 283"/>
              <a:gd name="T45" fmla="*/ 62 h 114"/>
              <a:gd name="T46" fmla="*/ 93 w 283"/>
              <a:gd name="T47" fmla="*/ 79 h 114"/>
              <a:gd name="T48" fmla="*/ 67 w 283"/>
              <a:gd name="T49" fmla="*/ 86 h 114"/>
              <a:gd name="T50" fmla="*/ 37 w 283"/>
              <a:gd name="T51" fmla="*/ 82 h 114"/>
              <a:gd name="T52" fmla="*/ 25 w 283"/>
              <a:gd name="T53" fmla="*/ 77 h 114"/>
              <a:gd name="T54" fmla="*/ 18 w 283"/>
              <a:gd name="T55" fmla="*/ 2 h 114"/>
              <a:gd name="T56" fmla="*/ 76 w 283"/>
              <a:gd name="T57" fmla="*/ 55 h 114"/>
              <a:gd name="T58" fmla="*/ 22 w 283"/>
              <a:gd name="T59" fmla="*/ 87 h 114"/>
              <a:gd name="T60" fmla="*/ 220 w 283"/>
              <a:gd name="T61" fmla="*/ 0 h 114"/>
              <a:gd name="T62" fmla="*/ 215 w 283"/>
              <a:gd name="T63" fmla="*/ 0 h 114"/>
              <a:gd name="T64" fmla="*/ 147 w 283"/>
              <a:gd name="T65" fmla="*/ 52 h 114"/>
              <a:gd name="T66" fmla="*/ 84 w 283"/>
              <a:gd name="T67" fmla="*/ 52 h 114"/>
              <a:gd name="T68" fmla="*/ 16 w 283"/>
              <a:gd name="T69" fmla="*/ 0 h 114"/>
              <a:gd name="T70" fmla="*/ 14 w 283"/>
              <a:gd name="T71" fmla="*/ 113 h 114"/>
              <a:gd name="T72" fmla="*/ 35 w 283"/>
              <a:gd name="T73" fmla="*/ 113 h 114"/>
              <a:gd name="T74" fmla="*/ 66 w 283"/>
              <a:gd name="T75" fmla="*/ 89 h 114"/>
              <a:gd name="T76" fmla="*/ 81 w 283"/>
              <a:gd name="T77" fmla="*/ 89 h 114"/>
              <a:gd name="T78" fmla="*/ 90 w 283"/>
              <a:gd name="T79" fmla="*/ 89 h 114"/>
              <a:gd name="T80" fmla="*/ 112 w 283"/>
              <a:gd name="T81" fmla="*/ 113 h 114"/>
              <a:gd name="T82" fmla="*/ 142 w 283"/>
              <a:gd name="T83" fmla="*/ 89 h 114"/>
              <a:gd name="T84" fmla="*/ 170 w 283"/>
              <a:gd name="T85" fmla="*/ 89 h 114"/>
              <a:gd name="T86" fmla="*/ 190 w 283"/>
              <a:gd name="T87" fmla="*/ 113 h 114"/>
              <a:gd name="T88" fmla="*/ 210 w 283"/>
              <a:gd name="T89" fmla="*/ 108 h 114"/>
              <a:gd name="T90" fmla="*/ 266 w 283"/>
              <a:gd name="T91" fmla="*/ 89 h 114"/>
              <a:gd name="T92" fmla="*/ 220 w 283"/>
              <a:gd name="T93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83" h="114">
                <a:moveTo>
                  <a:pt x="281" y="87"/>
                </a:moveTo>
                <a:cubicBezTo>
                  <a:pt x="266" y="87"/>
                  <a:pt x="266" y="87"/>
                  <a:pt x="266" y="87"/>
                </a:cubicBezTo>
                <a:cubicBezTo>
                  <a:pt x="269" y="77"/>
                  <a:pt x="269" y="77"/>
                  <a:pt x="269" y="77"/>
                </a:cubicBezTo>
                <a:cubicBezTo>
                  <a:pt x="239" y="77"/>
                  <a:pt x="239" y="77"/>
                  <a:pt x="239" y="77"/>
                </a:cubicBezTo>
                <a:cubicBezTo>
                  <a:pt x="237" y="87"/>
                  <a:pt x="237" y="87"/>
                  <a:pt x="237" y="87"/>
                </a:cubicBezTo>
                <a:cubicBezTo>
                  <a:pt x="222" y="87"/>
                  <a:pt x="222" y="87"/>
                  <a:pt x="222" y="87"/>
                </a:cubicBezTo>
                <a:cubicBezTo>
                  <a:pt x="222" y="85"/>
                  <a:pt x="222" y="85"/>
                  <a:pt x="222" y="85"/>
                </a:cubicBezTo>
                <a:cubicBezTo>
                  <a:pt x="223" y="84"/>
                  <a:pt x="223" y="83"/>
                  <a:pt x="223" y="81"/>
                </a:cubicBezTo>
                <a:cubicBezTo>
                  <a:pt x="226" y="71"/>
                  <a:pt x="233" y="60"/>
                  <a:pt x="244" y="60"/>
                </a:cubicBezTo>
                <a:cubicBezTo>
                  <a:pt x="249" y="60"/>
                  <a:pt x="254" y="62"/>
                  <a:pt x="253" y="69"/>
                </a:cubicBezTo>
                <a:cubicBezTo>
                  <a:pt x="271" y="69"/>
                  <a:pt x="271" y="69"/>
                  <a:pt x="271" y="69"/>
                </a:cubicBezTo>
                <a:cubicBezTo>
                  <a:pt x="272" y="66"/>
                  <a:pt x="273" y="61"/>
                  <a:pt x="269" y="56"/>
                </a:cubicBezTo>
                <a:cubicBezTo>
                  <a:pt x="266" y="51"/>
                  <a:pt x="258" y="48"/>
                  <a:pt x="248" y="48"/>
                </a:cubicBezTo>
                <a:cubicBezTo>
                  <a:pt x="241" y="48"/>
                  <a:pt x="231" y="50"/>
                  <a:pt x="222" y="55"/>
                </a:cubicBezTo>
                <a:cubicBezTo>
                  <a:pt x="222" y="2"/>
                  <a:pt x="222" y="2"/>
                  <a:pt x="222" y="2"/>
                </a:cubicBezTo>
                <a:cubicBezTo>
                  <a:pt x="281" y="2"/>
                  <a:pt x="281" y="2"/>
                  <a:pt x="281" y="2"/>
                </a:cubicBezTo>
                <a:cubicBezTo>
                  <a:pt x="281" y="87"/>
                  <a:pt x="281" y="87"/>
                  <a:pt x="281" y="87"/>
                </a:cubicBezTo>
                <a:cubicBezTo>
                  <a:pt x="281" y="87"/>
                  <a:pt x="281" y="87"/>
                  <a:pt x="281" y="87"/>
                </a:cubicBezTo>
                <a:close/>
                <a:moveTo>
                  <a:pt x="246" y="101"/>
                </a:moveTo>
                <a:cubicBezTo>
                  <a:pt x="243" y="102"/>
                  <a:pt x="240" y="102"/>
                  <a:pt x="237" y="102"/>
                </a:cubicBezTo>
                <a:cubicBezTo>
                  <a:pt x="228" y="102"/>
                  <a:pt x="222" y="98"/>
                  <a:pt x="222" y="89"/>
                </a:cubicBezTo>
                <a:cubicBezTo>
                  <a:pt x="249" y="89"/>
                  <a:pt x="249" y="89"/>
                  <a:pt x="249" y="89"/>
                </a:cubicBezTo>
                <a:cubicBezTo>
                  <a:pt x="246" y="101"/>
                  <a:pt x="246" y="101"/>
                  <a:pt x="246" y="101"/>
                </a:cubicBezTo>
                <a:cubicBezTo>
                  <a:pt x="246" y="101"/>
                  <a:pt x="246" y="101"/>
                  <a:pt x="246" y="101"/>
                </a:cubicBezTo>
                <a:close/>
                <a:moveTo>
                  <a:pt x="213" y="53"/>
                </a:moveTo>
                <a:cubicBezTo>
                  <a:pt x="213" y="65"/>
                  <a:pt x="213" y="65"/>
                  <a:pt x="213" y="65"/>
                </a:cubicBezTo>
                <a:cubicBezTo>
                  <a:pt x="209" y="71"/>
                  <a:pt x="206" y="77"/>
                  <a:pt x="205" y="82"/>
                </a:cubicBezTo>
                <a:cubicBezTo>
                  <a:pt x="204" y="83"/>
                  <a:pt x="204" y="85"/>
                  <a:pt x="204" y="87"/>
                </a:cubicBezTo>
                <a:cubicBezTo>
                  <a:pt x="195" y="87"/>
                  <a:pt x="195" y="87"/>
                  <a:pt x="195" y="87"/>
                </a:cubicBezTo>
                <a:cubicBezTo>
                  <a:pt x="203" y="52"/>
                  <a:pt x="203" y="52"/>
                  <a:pt x="203" y="52"/>
                </a:cubicBezTo>
                <a:cubicBezTo>
                  <a:pt x="178" y="52"/>
                  <a:pt x="178" y="52"/>
                  <a:pt x="178" y="52"/>
                </a:cubicBezTo>
                <a:cubicBezTo>
                  <a:pt x="156" y="87"/>
                  <a:pt x="156" y="87"/>
                  <a:pt x="156" y="87"/>
                </a:cubicBezTo>
                <a:cubicBezTo>
                  <a:pt x="154" y="87"/>
                  <a:pt x="154" y="87"/>
                  <a:pt x="154" y="87"/>
                </a:cubicBezTo>
                <a:cubicBezTo>
                  <a:pt x="154" y="2"/>
                  <a:pt x="154" y="2"/>
                  <a:pt x="154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53"/>
                  <a:pt x="213" y="53"/>
                  <a:pt x="213" y="53"/>
                </a:cubicBezTo>
                <a:cubicBezTo>
                  <a:pt x="213" y="53"/>
                  <a:pt x="213" y="53"/>
                  <a:pt x="213" y="53"/>
                </a:cubicBezTo>
                <a:close/>
                <a:moveTo>
                  <a:pt x="180" y="87"/>
                </a:moveTo>
                <a:cubicBezTo>
                  <a:pt x="171" y="87"/>
                  <a:pt x="171" y="87"/>
                  <a:pt x="171" y="87"/>
                </a:cubicBezTo>
                <a:cubicBezTo>
                  <a:pt x="185" y="66"/>
                  <a:pt x="185" y="66"/>
                  <a:pt x="185" y="66"/>
                </a:cubicBezTo>
                <a:cubicBezTo>
                  <a:pt x="180" y="87"/>
                  <a:pt x="180" y="87"/>
                  <a:pt x="180" y="87"/>
                </a:cubicBezTo>
                <a:cubicBezTo>
                  <a:pt x="180" y="87"/>
                  <a:pt x="180" y="87"/>
                  <a:pt x="180" y="87"/>
                </a:cubicBezTo>
                <a:close/>
                <a:moveTo>
                  <a:pt x="145" y="52"/>
                </a:moveTo>
                <a:cubicBezTo>
                  <a:pt x="130" y="52"/>
                  <a:pt x="130" y="52"/>
                  <a:pt x="130" y="52"/>
                </a:cubicBezTo>
                <a:cubicBezTo>
                  <a:pt x="120" y="87"/>
                  <a:pt x="120" y="87"/>
                  <a:pt x="120" y="87"/>
                </a:cubicBezTo>
                <a:cubicBezTo>
                  <a:pt x="104" y="87"/>
                  <a:pt x="104" y="87"/>
                  <a:pt x="104" y="87"/>
                </a:cubicBezTo>
                <a:cubicBezTo>
                  <a:pt x="112" y="84"/>
                  <a:pt x="117" y="78"/>
                  <a:pt x="119" y="70"/>
                </a:cubicBezTo>
                <a:cubicBezTo>
                  <a:pt x="120" y="64"/>
                  <a:pt x="119" y="59"/>
                  <a:pt x="117" y="56"/>
                </a:cubicBezTo>
                <a:cubicBezTo>
                  <a:pt x="113" y="51"/>
                  <a:pt x="105" y="52"/>
                  <a:pt x="98" y="52"/>
                </a:cubicBezTo>
                <a:cubicBezTo>
                  <a:pt x="97" y="52"/>
                  <a:pt x="86" y="52"/>
                  <a:pt x="86" y="52"/>
                </a:cubicBezTo>
                <a:cubicBezTo>
                  <a:pt x="86" y="2"/>
                  <a:pt x="86" y="2"/>
                  <a:pt x="86" y="2"/>
                </a:cubicBezTo>
                <a:cubicBezTo>
                  <a:pt x="145" y="2"/>
                  <a:pt x="145" y="2"/>
                  <a:pt x="145" y="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45" y="52"/>
                  <a:pt x="145" y="52"/>
                  <a:pt x="145" y="52"/>
                </a:cubicBezTo>
                <a:close/>
                <a:moveTo>
                  <a:pt x="135" y="87"/>
                </a:moveTo>
                <a:cubicBezTo>
                  <a:pt x="141" y="65"/>
                  <a:pt x="141" y="65"/>
                  <a:pt x="141" y="65"/>
                </a:cubicBezTo>
                <a:cubicBezTo>
                  <a:pt x="142" y="87"/>
                  <a:pt x="142" y="87"/>
                  <a:pt x="142" y="87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5" y="87"/>
                  <a:pt x="135" y="87"/>
                  <a:pt x="135" y="87"/>
                </a:cubicBezTo>
                <a:close/>
                <a:moveTo>
                  <a:pt x="93" y="79"/>
                </a:moveTo>
                <a:cubicBezTo>
                  <a:pt x="93" y="79"/>
                  <a:pt x="93" y="79"/>
                  <a:pt x="93" y="79"/>
                </a:cubicBezTo>
                <a:cubicBezTo>
                  <a:pt x="92" y="79"/>
                  <a:pt x="91" y="79"/>
                  <a:pt x="91" y="79"/>
                </a:cubicBezTo>
                <a:cubicBezTo>
                  <a:pt x="90" y="79"/>
                  <a:pt x="89" y="79"/>
                  <a:pt x="89" y="79"/>
                </a:cubicBezTo>
                <a:cubicBezTo>
                  <a:pt x="85" y="79"/>
                  <a:pt x="85" y="79"/>
                  <a:pt x="85" y="79"/>
                </a:cubicBezTo>
                <a:cubicBezTo>
                  <a:pt x="87" y="72"/>
                  <a:pt x="87" y="72"/>
                  <a:pt x="87" y="72"/>
                </a:cubicBezTo>
                <a:cubicBezTo>
                  <a:pt x="87" y="69"/>
                  <a:pt x="87" y="69"/>
                  <a:pt x="87" y="69"/>
                </a:cubicBezTo>
                <a:cubicBezTo>
                  <a:pt x="89" y="62"/>
                  <a:pt x="89" y="62"/>
                  <a:pt x="89" y="62"/>
                </a:cubicBezTo>
                <a:cubicBezTo>
                  <a:pt x="90" y="62"/>
                  <a:pt x="91" y="62"/>
                  <a:pt x="92" y="62"/>
                </a:cubicBezTo>
                <a:cubicBezTo>
                  <a:pt x="95" y="62"/>
                  <a:pt x="95" y="62"/>
                  <a:pt x="95" y="62"/>
                </a:cubicBezTo>
                <a:cubicBezTo>
                  <a:pt x="100" y="62"/>
                  <a:pt x="103" y="62"/>
                  <a:pt x="104" y="63"/>
                </a:cubicBezTo>
                <a:cubicBezTo>
                  <a:pt x="105" y="65"/>
                  <a:pt x="105" y="67"/>
                  <a:pt x="104" y="70"/>
                </a:cubicBezTo>
                <a:cubicBezTo>
                  <a:pt x="102" y="75"/>
                  <a:pt x="100" y="78"/>
                  <a:pt x="93" y="79"/>
                </a:cubicBezTo>
                <a:moveTo>
                  <a:pt x="76" y="55"/>
                </a:moveTo>
                <a:cubicBezTo>
                  <a:pt x="75" y="58"/>
                  <a:pt x="75" y="58"/>
                  <a:pt x="75" y="58"/>
                </a:cubicBezTo>
                <a:cubicBezTo>
                  <a:pt x="67" y="86"/>
                  <a:pt x="67" y="86"/>
                  <a:pt x="67" y="86"/>
                </a:cubicBezTo>
                <a:cubicBezTo>
                  <a:pt x="67" y="87"/>
                  <a:pt x="67" y="87"/>
                  <a:pt x="67" y="87"/>
                </a:cubicBezTo>
                <a:cubicBezTo>
                  <a:pt x="39" y="87"/>
                  <a:pt x="39" y="87"/>
                  <a:pt x="39" y="87"/>
                </a:cubicBezTo>
                <a:cubicBezTo>
                  <a:pt x="37" y="82"/>
                  <a:pt x="37" y="82"/>
                  <a:pt x="37" y="82"/>
                </a:cubicBezTo>
                <a:cubicBezTo>
                  <a:pt x="67" y="52"/>
                  <a:pt x="67" y="52"/>
                  <a:pt x="67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25" y="77"/>
                  <a:pt x="25" y="77"/>
                  <a:pt x="25" y="77"/>
                </a:cubicBezTo>
                <a:cubicBezTo>
                  <a:pt x="32" y="52"/>
                  <a:pt x="32" y="52"/>
                  <a:pt x="32" y="52"/>
                </a:cubicBezTo>
                <a:cubicBezTo>
                  <a:pt x="18" y="52"/>
                  <a:pt x="18" y="52"/>
                  <a:pt x="18" y="52"/>
                </a:cubicBezTo>
                <a:cubicBezTo>
                  <a:pt x="18" y="2"/>
                  <a:pt x="18" y="2"/>
                  <a:pt x="18" y="2"/>
                </a:cubicBezTo>
                <a:cubicBezTo>
                  <a:pt x="76" y="2"/>
                  <a:pt x="76" y="2"/>
                  <a:pt x="76" y="2"/>
                </a:cubicBezTo>
                <a:cubicBezTo>
                  <a:pt x="76" y="55"/>
                  <a:pt x="76" y="55"/>
                  <a:pt x="76" y="55"/>
                </a:cubicBezTo>
                <a:cubicBezTo>
                  <a:pt x="76" y="55"/>
                  <a:pt x="76" y="55"/>
                  <a:pt x="76" y="55"/>
                </a:cubicBezTo>
                <a:close/>
                <a:moveTo>
                  <a:pt x="22" y="87"/>
                </a:move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lose/>
                <a:moveTo>
                  <a:pt x="220" y="0"/>
                </a:moveTo>
                <a:cubicBezTo>
                  <a:pt x="220" y="57"/>
                  <a:pt x="220" y="57"/>
                  <a:pt x="220" y="57"/>
                </a:cubicBezTo>
                <a:cubicBezTo>
                  <a:pt x="218" y="59"/>
                  <a:pt x="216" y="60"/>
                  <a:pt x="215" y="62"/>
                </a:cubicBezTo>
                <a:cubicBezTo>
                  <a:pt x="215" y="0"/>
                  <a:pt x="215" y="0"/>
                  <a:pt x="215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52"/>
                  <a:pt x="152" y="52"/>
                  <a:pt x="152" y="52"/>
                </a:cubicBezTo>
                <a:cubicBezTo>
                  <a:pt x="147" y="52"/>
                  <a:pt x="147" y="52"/>
                  <a:pt x="147" y="52"/>
                </a:cubicBezTo>
                <a:cubicBezTo>
                  <a:pt x="147" y="0"/>
                  <a:pt x="147" y="0"/>
                  <a:pt x="147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52"/>
                  <a:pt x="84" y="52"/>
                  <a:pt x="84" y="52"/>
                </a:cubicBezTo>
                <a:cubicBezTo>
                  <a:pt x="79" y="52"/>
                  <a:pt x="79" y="52"/>
                  <a:pt x="79" y="52"/>
                </a:cubicBezTo>
                <a:cubicBezTo>
                  <a:pt x="79" y="0"/>
                  <a:pt x="79" y="0"/>
                  <a:pt x="79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6" y="59"/>
                  <a:pt x="16" y="59"/>
                  <a:pt x="16" y="59"/>
                </a:cubicBezTo>
                <a:cubicBezTo>
                  <a:pt x="0" y="113"/>
                  <a:pt x="0" y="113"/>
                  <a:pt x="0" y="113"/>
                </a:cubicBezTo>
                <a:cubicBezTo>
                  <a:pt x="14" y="113"/>
                  <a:pt x="14" y="113"/>
                  <a:pt x="14" y="113"/>
                </a:cubicBezTo>
                <a:cubicBezTo>
                  <a:pt x="21" y="89"/>
                  <a:pt x="21" y="89"/>
                  <a:pt x="21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35" y="113"/>
                  <a:pt x="35" y="113"/>
                  <a:pt x="35" y="113"/>
                </a:cubicBezTo>
                <a:cubicBezTo>
                  <a:pt x="52" y="113"/>
                  <a:pt x="52" y="113"/>
                  <a:pt x="52" y="113"/>
                </a:cubicBezTo>
                <a:cubicBezTo>
                  <a:pt x="40" y="89"/>
                  <a:pt x="40" y="89"/>
                  <a:pt x="40" y="89"/>
                </a:cubicBezTo>
                <a:cubicBezTo>
                  <a:pt x="66" y="89"/>
                  <a:pt x="66" y="89"/>
                  <a:pt x="66" y="89"/>
                </a:cubicBezTo>
                <a:cubicBezTo>
                  <a:pt x="59" y="113"/>
                  <a:pt x="59" y="113"/>
                  <a:pt x="59" y="113"/>
                </a:cubicBezTo>
                <a:cubicBezTo>
                  <a:pt x="74" y="113"/>
                  <a:pt x="74" y="113"/>
                  <a:pt x="74" y="113"/>
                </a:cubicBezTo>
                <a:cubicBezTo>
                  <a:pt x="81" y="89"/>
                  <a:pt x="81" y="89"/>
                  <a:pt x="81" y="89"/>
                </a:cubicBezTo>
                <a:cubicBezTo>
                  <a:pt x="85" y="89"/>
                  <a:pt x="85" y="89"/>
                  <a:pt x="85" y="89"/>
                </a:cubicBezTo>
                <a:cubicBezTo>
                  <a:pt x="85" y="89"/>
                  <a:pt x="85" y="89"/>
                  <a:pt x="85" y="89"/>
                </a:cubicBezTo>
                <a:cubicBezTo>
                  <a:pt x="90" y="89"/>
                  <a:pt x="90" y="89"/>
                  <a:pt x="90" y="89"/>
                </a:cubicBezTo>
                <a:cubicBezTo>
                  <a:pt x="90" y="89"/>
                  <a:pt x="90" y="89"/>
                  <a:pt x="90" y="89"/>
                </a:cubicBezTo>
                <a:cubicBezTo>
                  <a:pt x="119" y="89"/>
                  <a:pt x="119" y="89"/>
                  <a:pt x="119" y="89"/>
                </a:cubicBezTo>
                <a:cubicBezTo>
                  <a:pt x="112" y="113"/>
                  <a:pt x="112" y="113"/>
                  <a:pt x="112" y="113"/>
                </a:cubicBezTo>
                <a:cubicBezTo>
                  <a:pt x="128" y="113"/>
                  <a:pt x="128" y="113"/>
                  <a:pt x="128" y="113"/>
                </a:cubicBezTo>
                <a:cubicBezTo>
                  <a:pt x="135" y="89"/>
                  <a:pt x="135" y="89"/>
                  <a:pt x="135" y="89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2" y="113"/>
                  <a:pt x="142" y="113"/>
                  <a:pt x="142" y="113"/>
                </a:cubicBezTo>
                <a:cubicBezTo>
                  <a:pt x="155" y="113"/>
                  <a:pt x="155" y="113"/>
                  <a:pt x="155" y="113"/>
                </a:cubicBezTo>
                <a:cubicBezTo>
                  <a:pt x="170" y="89"/>
                  <a:pt x="170" y="89"/>
                  <a:pt x="170" y="89"/>
                </a:cubicBezTo>
                <a:cubicBezTo>
                  <a:pt x="180" y="89"/>
                  <a:pt x="180" y="89"/>
                  <a:pt x="180" y="89"/>
                </a:cubicBezTo>
                <a:cubicBezTo>
                  <a:pt x="175" y="113"/>
                  <a:pt x="175" y="113"/>
                  <a:pt x="175" y="113"/>
                </a:cubicBezTo>
                <a:cubicBezTo>
                  <a:pt x="190" y="113"/>
                  <a:pt x="190" y="113"/>
                  <a:pt x="190" y="113"/>
                </a:cubicBezTo>
                <a:cubicBezTo>
                  <a:pt x="195" y="89"/>
                  <a:pt x="195" y="89"/>
                  <a:pt x="195" y="89"/>
                </a:cubicBezTo>
                <a:cubicBezTo>
                  <a:pt x="204" y="89"/>
                  <a:pt x="204" y="89"/>
                  <a:pt x="204" y="89"/>
                </a:cubicBezTo>
                <a:cubicBezTo>
                  <a:pt x="203" y="96"/>
                  <a:pt x="205" y="103"/>
                  <a:pt x="210" y="108"/>
                </a:cubicBezTo>
                <a:cubicBezTo>
                  <a:pt x="216" y="113"/>
                  <a:pt x="225" y="114"/>
                  <a:pt x="232" y="114"/>
                </a:cubicBezTo>
                <a:cubicBezTo>
                  <a:pt x="241" y="114"/>
                  <a:pt x="251" y="113"/>
                  <a:pt x="260" y="111"/>
                </a:cubicBezTo>
                <a:cubicBezTo>
                  <a:pt x="266" y="89"/>
                  <a:pt x="266" y="89"/>
                  <a:pt x="266" y="89"/>
                </a:cubicBezTo>
                <a:cubicBezTo>
                  <a:pt x="283" y="89"/>
                  <a:pt x="283" y="89"/>
                  <a:pt x="283" y="89"/>
                </a:cubicBezTo>
                <a:cubicBezTo>
                  <a:pt x="283" y="0"/>
                  <a:pt x="283" y="0"/>
                  <a:pt x="283" y="0"/>
                </a:cubicBezTo>
                <a:cubicBezTo>
                  <a:pt x="220" y="0"/>
                  <a:pt x="220" y="0"/>
                  <a:pt x="220" y="0"/>
                </a:cubicBezTo>
                <a:cubicBezTo>
                  <a:pt x="220" y="0"/>
                  <a:pt x="220" y="0"/>
                  <a:pt x="22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89533" tIns="44767" rIns="89533" bIns="44767" numCol="1" anchor="t" anchorCtr="0" compatLnSpc="1">
            <a:prstTxWarp prst="textNoShape">
              <a:avLst/>
            </a:prstTxWarp>
          </a:bodyPr>
          <a:lstStyle/>
          <a:p>
            <a:pPr defTabSz="895327"/>
            <a:endParaRPr lang="en-GB" sz="1763" dirty="0">
              <a:solidFill>
                <a:srgbClr val="000000"/>
              </a:solidFill>
            </a:endParaRPr>
          </a:p>
        </p:txBody>
      </p:sp>
      <p:sp>
        <p:nvSpPr>
          <p:cNvPr id="13" name="Rectangle 12">
            <a:hlinkClick r:id="rId2"/>
          </p:cNvPr>
          <p:cNvSpPr>
            <a:spLocks noChangeArrowheads="1"/>
          </p:cNvSpPr>
          <p:nvPr userDrawn="1"/>
        </p:nvSpPr>
        <p:spPr bwMode="auto">
          <a:xfrm>
            <a:off x="1462679" y="3224414"/>
            <a:ext cx="2123991" cy="1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424514">
              <a:defRPr/>
            </a:pPr>
            <a:r>
              <a:rPr lang="en-GB" sz="907" b="1" kern="0" dirty="0">
                <a:solidFill>
                  <a:srgbClr val="00468E"/>
                </a:solidFill>
                <a:ea typeface="Univers for KPMG" pitchFamily="18" charset="0"/>
                <a:cs typeface="Univers for KPMG"/>
              </a:rPr>
              <a:t>kpmg.fr</a:t>
            </a:r>
            <a:endParaRPr lang="en-GB" sz="907" b="1" kern="0" dirty="0">
              <a:solidFill>
                <a:srgbClr val="000000"/>
              </a:solidFill>
              <a:cs typeface="Univers for KPMG"/>
            </a:endParaRPr>
          </a:p>
        </p:txBody>
      </p:sp>
      <p:sp>
        <p:nvSpPr>
          <p:cNvPr id="14" name="ZoneTexte 13">
            <a:hlinkClick r:id="rId2"/>
          </p:cNvPr>
          <p:cNvSpPr txBox="1"/>
          <p:nvPr userDrawn="1"/>
        </p:nvSpPr>
        <p:spPr>
          <a:xfrm>
            <a:off x="1412021" y="3218037"/>
            <a:ext cx="843532" cy="158448"/>
          </a:xfrm>
          <a:prstGeom prst="rect">
            <a:avLst/>
          </a:prstGeom>
          <a:noFill/>
          <a:ln>
            <a:noFill/>
          </a:ln>
        </p:spPr>
        <p:txBody>
          <a:bodyPr wrap="square" lIns="32659" rtlCol="0">
            <a:noAutofit/>
          </a:bodyPr>
          <a:lstStyle/>
          <a:p>
            <a:pPr defTabSz="424514"/>
            <a:r>
              <a:rPr lang="fr-FR" sz="816">
                <a:solidFill>
                  <a:srgbClr val="00338D"/>
                </a:solidFill>
                <a:cs typeface="Univers for KPMG"/>
              </a:rPr>
              <a:t>  </a:t>
            </a:r>
            <a:endParaRPr lang="fr-FR" sz="816" dirty="0">
              <a:solidFill>
                <a:srgbClr val="00338D"/>
              </a:solidFill>
              <a:cs typeface="Univers for KPMG"/>
            </a:endParaRPr>
          </a:p>
        </p:txBody>
      </p:sp>
    </p:spTree>
    <p:extLst>
      <p:ext uri="{BB962C8B-B14F-4D97-AF65-F5344CB8AC3E}">
        <p14:creationId xmlns:p14="http://schemas.microsoft.com/office/powerpoint/2010/main" val="21206769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8131469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FINAL SLIDE">
    <p:bg>
      <p:bgPr>
        <a:solidFill>
          <a:srgbClr val="0033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KPMG_NoCP_white_US_283_6780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6" t="22176" r="7816" b="22176"/>
          <a:stretch/>
        </p:blipFill>
        <p:spPr>
          <a:xfrm>
            <a:off x="909481" y="625099"/>
            <a:ext cx="1194953" cy="46312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12323668" y="200055"/>
            <a:ext cx="288001" cy="108000"/>
          </a:xfrm>
          <a:prstGeom prst="rect">
            <a:avLst/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2640038" y="200055"/>
            <a:ext cx="288001" cy="108000"/>
          </a:xfrm>
          <a:prstGeom prst="rect">
            <a:avLst/>
          </a:prstGeom>
          <a:solidFill>
            <a:srgbClr val="406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2956407" y="200055"/>
            <a:ext cx="288001" cy="108000"/>
          </a:xfrm>
          <a:prstGeom prst="rect">
            <a:avLst/>
          </a:prstGeom>
          <a:solidFill>
            <a:srgbClr val="7F99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3272779" y="200055"/>
            <a:ext cx="288001" cy="108000"/>
          </a:xfrm>
          <a:prstGeom prst="rect">
            <a:avLst/>
          </a:prstGeom>
          <a:solidFill>
            <a:srgbClr val="BDCA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12323668" y="331664"/>
            <a:ext cx="288001" cy="108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2640038" y="331664"/>
            <a:ext cx="288001" cy="108000"/>
          </a:xfrm>
          <a:prstGeom prst="rect">
            <a:avLst/>
          </a:prstGeom>
          <a:solidFill>
            <a:srgbClr val="4086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12956407" y="331664"/>
            <a:ext cx="288001" cy="108000"/>
          </a:xfrm>
          <a:prstGeom prst="rect">
            <a:avLst/>
          </a:prstGeom>
          <a:solidFill>
            <a:srgbClr val="7FAE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13272779" y="331664"/>
            <a:ext cx="288001" cy="108000"/>
          </a:xfrm>
          <a:prstGeom prst="rect">
            <a:avLst/>
          </a:prstGeom>
          <a:solidFill>
            <a:srgbClr val="B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12323668" y="463275"/>
            <a:ext cx="288001" cy="108000"/>
          </a:xfrm>
          <a:prstGeom prst="rect">
            <a:avLst/>
          </a:prstGeom>
          <a:solidFill>
            <a:srgbClr val="009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12640038" y="463275"/>
            <a:ext cx="288001" cy="108000"/>
          </a:xfrm>
          <a:prstGeom prst="rect">
            <a:avLst/>
          </a:prstGeom>
          <a:solidFill>
            <a:srgbClr val="40AD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12956407" y="463275"/>
            <a:ext cx="288001" cy="108000"/>
          </a:xfrm>
          <a:prstGeom prst="rect">
            <a:avLst/>
          </a:prstGeom>
          <a:solidFill>
            <a:srgbClr val="7FC8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13272779" y="463275"/>
            <a:ext cx="288001" cy="108000"/>
          </a:xfrm>
          <a:prstGeom prst="rect">
            <a:avLst/>
          </a:prstGeom>
          <a:solidFill>
            <a:srgbClr val="BFE3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12323668" y="594884"/>
            <a:ext cx="288001" cy="108000"/>
          </a:xfrm>
          <a:prstGeom prst="rect">
            <a:avLst/>
          </a:prstGeom>
          <a:solidFill>
            <a:srgbClr val="4836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12640038" y="594884"/>
            <a:ext cx="288001" cy="108000"/>
          </a:xfrm>
          <a:prstGeom prst="rect">
            <a:avLst/>
          </a:prstGeom>
          <a:solidFill>
            <a:srgbClr val="76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2956407" y="594884"/>
            <a:ext cx="288001" cy="108000"/>
          </a:xfrm>
          <a:prstGeom prst="rect">
            <a:avLst/>
          </a:prstGeom>
          <a:solidFill>
            <a:srgbClr val="A39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13272779" y="594884"/>
            <a:ext cx="288001" cy="108000"/>
          </a:xfrm>
          <a:prstGeom prst="rect">
            <a:avLst/>
          </a:prstGeom>
          <a:solidFill>
            <a:srgbClr val="D1C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12323668" y="726495"/>
            <a:ext cx="288001" cy="108000"/>
          </a:xfrm>
          <a:prstGeom prst="rect">
            <a:avLst/>
          </a:prstGeom>
          <a:solidFill>
            <a:srgbClr val="470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12640038" y="726495"/>
            <a:ext cx="288001" cy="108000"/>
          </a:xfrm>
          <a:prstGeom prst="rect">
            <a:avLst/>
          </a:prstGeom>
          <a:solidFill>
            <a:srgbClr val="754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2956407" y="726495"/>
            <a:ext cx="288001" cy="108000"/>
          </a:xfrm>
          <a:prstGeom prst="rect">
            <a:avLst/>
          </a:prstGeom>
          <a:solidFill>
            <a:srgbClr val="A384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13272779" y="726495"/>
            <a:ext cx="288001" cy="108000"/>
          </a:xfrm>
          <a:prstGeom prst="rect">
            <a:avLst/>
          </a:prstGeom>
          <a:solidFill>
            <a:srgbClr val="D1C2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12323668" y="858104"/>
            <a:ext cx="288001" cy="108000"/>
          </a:xfrm>
          <a:prstGeom prst="rect">
            <a:avLst/>
          </a:prstGeom>
          <a:solidFill>
            <a:srgbClr val="6D20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12640038" y="858104"/>
            <a:ext cx="288001" cy="108000"/>
          </a:xfrm>
          <a:prstGeom prst="rect">
            <a:avLst/>
          </a:prstGeom>
          <a:solidFill>
            <a:srgbClr val="925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12956407" y="858104"/>
            <a:ext cx="288001" cy="108000"/>
          </a:xfrm>
          <a:prstGeom prst="rect">
            <a:avLst/>
          </a:prstGeom>
          <a:solidFill>
            <a:srgbClr val="B68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13272779" y="858104"/>
            <a:ext cx="288001" cy="108000"/>
          </a:xfrm>
          <a:prstGeom prst="rect">
            <a:avLst/>
          </a:prstGeom>
          <a:solidFill>
            <a:srgbClr val="DAC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/>
          <p:nvPr userDrawn="1"/>
        </p:nvSpPr>
        <p:spPr>
          <a:xfrm>
            <a:off x="12323668" y="989715"/>
            <a:ext cx="288001" cy="1080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/>
          <p:nvPr userDrawn="1"/>
        </p:nvSpPr>
        <p:spPr>
          <a:xfrm>
            <a:off x="12640038" y="989715"/>
            <a:ext cx="288001" cy="108000"/>
          </a:xfrm>
          <a:prstGeom prst="rect">
            <a:avLst/>
          </a:prstGeom>
          <a:solidFill>
            <a:srgbClr val="40BA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2956407" y="989715"/>
            <a:ext cx="288001" cy="108000"/>
          </a:xfrm>
          <a:prstGeom prst="rect">
            <a:avLst/>
          </a:prstGeom>
          <a:solidFill>
            <a:srgbClr val="7FD1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13272779" y="989715"/>
            <a:ext cx="288001" cy="108000"/>
          </a:xfrm>
          <a:prstGeom prst="rect">
            <a:avLst/>
          </a:prstGeom>
          <a:solidFill>
            <a:srgbClr val="BFE8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7" name="Rectangle 36"/>
          <p:cNvSpPr/>
          <p:nvPr userDrawn="1"/>
        </p:nvSpPr>
        <p:spPr>
          <a:xfrm>
            <a:off x="12323668" y="1121324"/>
            <a:ext cx="288001" cy="108000"/>
          </a:xfrm>
          <a:prstGeom prst="rect">
            <a:avLst/>
          </a:prstGeom>
          <a:solidFill>
            <a:srgbClr val="009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8" name="Rectangle 37"/>
          <p:cNvSpPr/>
          <p:nvPr userDrawn="1"/>
        </p:nvSpPr>
        <p:spPr>
          <a:xfrm>
            <a:off x="12640038" y="1121324"/>
            <a:ext cx="288001" cy="108000"/>
          </a:xfrm>
          <a:prstGeom prst="rect">
            <a:avLst/>
          </a:prstGeom>
          <a:solidFill>
            <a:srgbClr val="40B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39" name="Rectangle 38"/>
          <p:cNvSpPr/>
          <p:nvPr userDrawn="1"/>
        </p:nvSpPr>
        <p:spPr>
          <a:xfrm>
            <a:off x="12956407" y="1121324"/>
            <a:ext cx="288001" cy="108000"/>
          </a:xfrm>
          <a:prstGeom prst="rect">
            <a:avLst/>
          </a:prstGeom>
          <a:solidFill>
            <a:srgbClr val="7FC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0" name="Rectangle 39"/>
          <p:cNvSpPr/>
          <p:nvPr userDrawn="1"/>
        </p:nvSpPr>
        <p:spPr>
          <a:xfrm>
            <a:off x="13272779" y="1121324"/>
            <a:ext cx="288001" cy="108000"/>
          </a:xfrm>
          <a:prstGeom prst="rect">
            <a:avLst/>
          </a:prstGeom>
          <a:solidFill>
            <a:srgbClr val="BFE6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1" name="Rectangle 40"/>
          <p:cNvSpPr/>
          <p:nvPr userDrawn="1"/>
        </p:nvSpPr>
        <p:spPr>
          <a:xfrm>
            <a:off x="12323668" y="1252935"/>
            <a:ext cx="288001" cy="1080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2" name="Rectangle 41"/>
          <p:cNvSpPr/>
          <p:nvPr userDrawn="1"/>
        </p:nvSpPr>
        <p:spPr>
          <a:xfrm>
            <a:off x="12640038" y="1252935"/>
            <a:ext cx="288001" cy="108000"/>
          </a:xfrm>
          <a:prstGeom prst="rect">
            <a:avLst/>
          </a:prstGeom>
          <a:solidFill>
            <a:srgbClr val="72C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3" name="Rectangle 42"/>
          <p:cNvSpPr/>
          <p:nvPr userDrawn="1"/>
        </p:nvSpPr>
        <p:spPr>
          <a:xfrm>
            <a:off x="12956407" y="1252935"/>
            <a:ext cx="288001" cy="108000"/>
          </a:xfrm>
          <a:prstGeom prst="rect">
            <a:avLst/>
          </a:prstGeom>
          <a:solidFill>
            <a:srgbClr val="A1D7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 userDrawn="1"/>
        </p:nvSpPr>
        <p:spPr>
          <a:xfrm>
            <a:off x="13272779" y="1252935"/>
            <a:ext cx="288001" cy="108000"/>
          </a:xfrm>
          <a:prstGeom prst="rect">
            <a:avLst/>
          </a:prstGeom>
          <a:solidFill>
            <a:srgbClr val="D0EB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5" name="Rectangle 44"/>
          <p:cNvSpPr/>
          <p:nvPr userDrawn="1"/>
        </p:nvSpPr>
        <p:spPr>
          <a:xfrm>
            <a:off x="12323668" y="1384547"/>
            <a:ext cx="288001" cy="108000"/>
          </a:xfrm>
          <a:prstGeom prst="rect">
            <a:avLst/>
          </a:prstGeom>
          <a:solidFill>
            <a:srgbClr val="EA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/>
          <p:nvPr userDrawn="1"/>
        </p:nvSpPr>
        <p:spPr>
          <a:xfrm>
            <a:off x="12640038" y="1384547"/>
            <a:ext cx="288001" cy="108000"/>
          </a:xfrm>
          <a:prstGeom prst="rect">
            <a:avLst/>
          </a:prstGeom>
          <a:solidFill>
            <a:srgbClr val="EFBF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7" name="Rectangle 46"/>
          <p:cNvSpPr/>
          <p:nvPr userDrawn="1"/>
        </p:nvSpPr>
        <p:spPr>
          <a:xfrm>
            <a:off x="12956407" y="1384547"/>
            <a:ext cx="288001" cy="108000"/>
          </a:xfrm>
          <a:prstGeom prst="rect">
            <a:avLst/>
          </a:prstGeom>
          <a:solidFill>
            <a:srgbClr val="F4D4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8" name="Rectangle 47"/>
          <p:cNvSpPr/>
          <p:nvPr userDrawn="1"/>
        </p:nvSpPr>
        <p:spPr>
          <a:xfrm>
            <a:off x="13272779" y="1384547"/>
            <a:ext cx="288001" cy="108000"/>
          </a:xfrm>
          <a:prstGeom prst="rect">
            <a:avLst/>
          </a:prstGeom>
          <a:solidFill>
            <a:srgbClr val="FAE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49" name="Rectangle 48"/>
          <p:cNvSpPr/>
          <p:nvPr userDrawn="1"/>
        </p:nvSpPr>
        <p:spPr>
          <a:xfrm>
            <a:off x="12323668" y="1514901"/>
            <a:ext cx="288001" cy="108000"/>
          </a:xfrm>
          <a:prstGeom prst="rect">
            <a:avLst/>
          </a:prstGeom>
          <a:solidFill>
            <a:srgbClr val="F68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/>
          <p:nvPr userDrawn="1"/>
        </p:nvSpPr>
        <p:spPr>
          <a:xfrm>
            <a:off x="12640038" y="1514901"/>
            <a:ext cx="288001" cy="108000"/>
          </a:xfrm>
          <a:prstGeom prst="rect">
            <a:avLst/>
          </a:prstGeom>
          <a:solidFill>
            <a:srgbClr val="F8A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1" name="Rectangle 50"/>
          <p:cNvSpPr/>
          <p:nvPr userDrawn="1"/>
        </p:nvSpPr>
        <p:spPr>
          <a:xfrm>
            <a:off x="12956407" y="1514901"/>
            <a:ext cx="288001" cy="108000"/>
          </a:xfrm>
          <a:prstGeom prst="rect">
            <a:avLst/>
          </a:prstGeom>
          <a:solidFill>
            <a:srgbClr val="FAC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2" name="Rectangle 51"/>
          <p:cNvSpPr/>
          <p:nvPr userDrawn="1"/>
        </p:nvSpPr>
        <p:spPr>
          <a:xfrm>
            <a:off x="13272779" y="1514901"/>
            <a:ext cx="288001" cy="108000"/>
          </a:xfrm>
          <a:prstGeom prst="rect">
            <a:avLst/>
          </a:prstGeom>
          <a:solidFill>
            <a:srgbClr val="FDE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3" name="Rectangle 52"/>
          <p:cNvSpPr/>
          <p:nvPr userDrawn="1"/>
        </p:nvSpPr>
        <p:spPr>
          <a:xfrm>
            <a:off x="12323668" y="1646511"/>
            <a:ext cx="288001" cy="108000"/>
          </a:xfrm>
          <a:prstGeom prst="rect">
            <a:avLst/>
          </a:prstGeom>
          <a:solidFill>
            <a:srgbClr val="BC2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4" name="Rectangle 53"/>
          <p:cNvSpPr/>
          <p:nvPr userDrawn="1"/>
        </p:nvSpPr>
        <p:spPr>
          <a:xfrm>
            <a:off x="12640038" y="1646511"/>
            <a:ext cx="288001" cy="108000"/>
          </a:xfrm>
          <a:prstGeom prst="rect">
            <a:avLst/>
          </a:prstGeom>
          <a:solidFill>
            <a:srgbClr val="CD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5" name="Rectangle 54"/>
          <p:cNvSpPr/>
          <p:nvPr userDrawn="1"/>
        </p:nvSpPr>
        <p:spPr>
          <a:xfrm>
            <a:off x="12956407" y="1646511"/>
            <a:ext cx="288001" cy="108000"/>
          </a:xfrm>
          <a:prstGeom prst="rect">
            <a:avLst/>
          </a:prstGeom>
          <a:solidFill>
            <a:srgbClr val="DD8F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6" name="Rectangle 55"/>
          <p:cNvSpPr/>
          <p:nvPr userDrawn="1"/>
        </p:nvSpPr>
        <p:spPr>
          <a:xfrm>
            <a:off x="13272779" y="1646511"/>
            <a:ext cx="288001" cy="108000"/>
          </a:xfrm>
          <a:prstGeom prst="rect">
            <a:avLst/>
          </a:prstGeom>
          <a:solidFill>
            <a:srgbClr val="EEC7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7" name="Rectangle 56"/>
          <p:cNvSpPr/>
          <p:nvPr userDrawn="1"/>
        </p:nvSpPr>
        <p:spPr>
          <a:xfrm>
            <a:off x="12323668" y="1778123"/>
            <a:ext cx="288001" cy="108000"/>
          </a:xfrm>
          <a:prstGeom prst="rect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8" name="Rectangle 57"/>
          <p:cNvSpPr/>
          <p:nvPr userDrawn="1"/>
        </p:nvSpPr>
        <p:spPr>
          <a:xfrm>
            <a:off x="12640038" y="1778123"/>
            <a:ext cx="288001" cy="108000"/>
          </a:xfrm>
          <a:prstGeom prst="rect">
            <a:avLst/>
          </a:prstGeom>
          <a:solidFill>
            <a:srgbClr val="D440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59" name="Rectangle 58"/>
          <p:cNvSpPr/>
          <p:nvPr userDrawn="1"/>
        </p:nvSpPr>
        <p:spPr>
          <a:xfrm>
            <a:off x="12956407" y="1778123"/>
            <a:ext cx="288001" cy="108000"/>
          </a:xfrm>
          <a:prstGeom prst="rect">
            <a:avLst/>
          </a:prstGeom>
          <a:solidFill>
            <a:srgbClr val="E27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60" name="Rectangle 59"/>
          <p:cNvSpPr/>
          <p:nvPr userDrawn="1"/>
        </p:nvSpPr>
        <p:spPr>
          <a:xfrm>
            <a:off x="13272779" y="1778123"/>
            <a:ext cx="288001" cy="108000"/>
          </a:xfrm>
          <a:prstGeom prst="rect">
            <a:avLst/>
          </a:prstGeom>
          <a:solidFill>
            <a:srgbClr val="F1B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665"/>
            <a:endParaRPr lang="fr-FR" sz="1743">
              <a:solidFill>
                <a:srgbClr val="FFFFFF"/>
              </a:solidFill>
            </a:endParaRPr>
          </a:p>
        </p:txBody>
      </p:sp>
      <p:sp>
        <p:nvSpPr>
          <p:cNvPr id="61" name="Espace réservé du texte 13"/>
          <p:cNvSpPr>
            <a:spLocks noGrp="1"/>
          </p:cNvSpPr>
          <p:nvPr>
            <p:ph type="body" sz="quarter" idx="12"/>
          </p:nvPr>
        </p:nvSpPr>
        <p:spPr>
          <a:xfrm>
            <a:off x="989877" y="1856929"/>
            <a:ext cx="7376885" cy="3480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eaLnBrk="1" hangingPunct="1">
              <a:lnSpc>
                <a:spcPct val="70000"/>
              </a:lnSpc>
              <a:spcAft>
                <a:spcPts val="0"/>
              </a:spcAft>
              <a:buNone/>
              <a:defRPr lang="fr-FR" sz="5987" b="0" dirty="0" smtClean="0">
                <a:solidFill>
                  <a:schemeClr val="bg1"/>
                </a:solidFill>
                <a:latin typeface="KPMG Extralight" panose="020B0303030202040204" pitchFamily="34" charset="0"/>
                <a:cs typeface="KPMG Extralight" panose="020B0303030202040204" pitchFamily="34" charset="0"/>
              </a:defRPr>
            </a:lvl1pPr>
            <a:lvl2pPr marL="0" indent="0">
              <a:spcBef>
                <a:spcPts val="1027"/>
              </a:spcBef>
              <a:spcAft>
                <a:spcPts val="0"/>
              </a:spcAft>
              <a:buNone/>
              <a:defRPr lang="fr-FR" sz="1027" b="1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0"/>
              </a:spcAft>
              <a:buNone/>
              <a:defRPr lang="fr-FR" sz="1027" b="0" i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12828"/>
              </a:spcBef>
              <a:spcAft>
                <a:spcPts val="0"/>
              </a:spcAft>
              <a:defRPr lang="fr-FR" sz="915" b="0" i="0" dirty="0" smtClean="0">
                <a:solidFill>
                  <a:srgbClr val="00338D"/>
                </a:solidFill>
                <a:latin typeface="Univers for KPMG Light"/>
                <a:cs typeface="Univers for KPMG Light"/>
              </a:defRPr>
            </a:lvl4pPr>
            <a:lvl5pPr>
              <a:defRPr lang="fr-FR" sz="915" b="0" i="0" dirty="0">
                <a:solidFill>
                  <a:srgbClr val="FFFFFF"/>
                </a:solidFill>
                <a:latin typeface="Univers for KPMG Light"/>
                <a:cs typeface="Univers for KPMG Light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6678510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060712" y="1930405"/>
            <a:ext cx="10181169" cy="4018844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769"/>
              </a:spcAft>
              <a:defRPr b="0" i="0">
                <a:latin typeface="Univers for KPMG"/>
                <a:cs typeface="Univers for KPMG"/>
              </a:defRPr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769"/>
              </a:spcAft>
              <a:defRPr b="0" i="0">
                <a:latin typeface="Univers for KPMG Light"/>
                <a:cs typeface="Univers for KPMG Light"/>
              </a:defRPr>
            </a:lvl2pPr>
            <a:lvl3pPr marL="293192" indent="-293192">
              <a:lnSpc>
                <a:spcPct val="90000"/>
              </a:lnSpc>
              <a:spcBef>
                <a:spcPts val="0"/>
              </a:spcBef>
              <a:spcAft>
                <a:spcPts val="769"/>
              </a:spcAft>
              <a:buFont typeface="Lucida Grande"/>
              <a:buChar char="—"/>
              <a:defRPr sz="1711"/>
            </a:lvl3pPr>
            <a:lvl4pPr marL="488654" indent="-195462">
              <a:lnSpc>
                <a:spcPct val="90000"/>
              </a:lnSpc>
              <a:spcBef>
                <a:spcPts val="0"/>
              </a:spcBef>
              <a:spcAft>
                <a:spcPts val="769"/>
              </a:spcAft>
              <a:defRPr/>
            </a:lvl4pPr>
            <a:lvl5pPr>
              <a:lnSpc>
                <a:spcPct val="90000"/>
              </a:lnSpc>
              <a:spcBef>
                <a:spcPts val="0"/>
              </a:spcBef>
              <a:spcAft>
                <a:spcPts val="769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03437" y="604871"/>
            <a:ext cx="10512291" cy="53813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981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CESS FOU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8D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0"/>
          <p:cNvSpPr>
            <a:spLocks noGrp="1"/>
          </p:cNvSpPr>
          <p:nvPr>
            <p:ph type="body" sz="quarter" idx="27"/>
          </p:nvPr>
        </p:nvSpPr>
        <p:spPr bwMode="gray">
          <a:xfrm>
            <a:off x="3652978" y="1352270"/>
            <a:ext cx="2316479" cy="605118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0" rIns="54000" bIns="0" rtlCol="0" anchor="ctr" anchorCtr="0">
            <a:noAutofit/>
          </a:bodyPr>
          <a:lstStyle>
            <a:lvl1pPr marL="0" algn="l" defTabSz="895327" rtl="0" eaLnBrk="1" latinLnBrk="0" hangingPunct="1">
              <a:defRPr lang="en-US" sz="1089" b="1" kern="1200" dirty="0" smtClean="0">
                <a:solidFill>
                  <a:schemeClr val="bg1"/>
                </a:solidFill>
                <a:latin typeface="Univers for KPMG" panose="020B0603020202020204" pitchFamily="34" charset="0"/>
                <a:ea typeface="+mn-ea"/>
                <a:cs typeface="Arial" panose="020B0604020202020204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95327" rtl="0" eaLnBrk="1" latinLnBrk="0" hangingPunct="1">
              <a:lnSpc>
                <a:spcPct val="100000"/>
              </a:lnSpc>
              <a:spcBef>
                <a:spcPts val="588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Text Placeholder 20"/>
          <p:cNvSpPr>
            <a:spLocks noGrp="1"/>
          </p:cNvSpPr>
          <p:nvPr>
            <p:ph type="body" sz="quarter" idx="26"/>
          </p:nvPr>
        </p:nvSpPr>
        <p:spPr bwMode="gray">
          <a:xfrm>
            <a:off x="1016001" y="1352270"/>
            <a:ext cx="2316479" cy="605118"/>
          </a:xfrm>
          <a:prstGeom prst="homePlate">
            <a:avLst>
              <a:gd name="adj" fmla="val 34577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0" rIns="54000" bIns="0" rtlCol="0" anchor="ctr" anchorCtr="0">
            <a:noAutofit/>
          </a:bodyPr>
          <a:lstStyle>
            <a:lvl1pPr marL="0" algn="l" defTabSz="895327" rtl="0" eaLnBrk="1" latinLnBrk="0" hangingPunct="1">
              <a:defRPr lang="en-US" sz="1089" b="1" kern="1200" dirty="0" smtClean="0">
                <a:solidFill>
                  <a:schemeClr val="bg1"/>
                </a:solidFill>
                <a:latin typeface="Univers for KPMG" panose="020B0603020202020204" pitchFamily="34" charset="0"/>
                <a:ea typeface="+mn-ea"/>
                <a:cs typeface="Arial" panose="020B0604020202020204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95327" rtl="0" eaLnBrk="1" latinLnBrk="0" hangingPunct="1">
              <a:lnSpc>
                <a:spcPct val="100000"/>
              </a:lnSpc>
              <a:spcBef>
                <a:spcPts val="588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/>
          </p:nvPr>
        </p:nvSpPr>
        <p:spPr bwMode="gray">
          <a:xfrm>
            <a:off x="1016000" y="2048758"/>
            <a:ext cx="2318646" cy="3871912"/>
          </a:xfrm>
          <a:prstGeom prst="rect">
            <a:avLst/>
          </a:prstGeom>
        </p:spPr>
        <p:txBody>
          <a:bodyPr lIns="0" tIns="45720" rIns="0" bIns="0">
            <a:noAutofit/>
          </a:bodyPr>
          <a:lstStyle>
            <a:lvl1pPr>
              <a:spcBef>
                <a:spcPts val="0"/>
              </a:spcBef>
              <a:defRPr sz="998">
                <a:solidFill>
                  <a:srgbClr val="00338D"/>
                </a:solidFill>
                <a:latin typeface="Univers for KPMG"/>
                <a:cs typeface="Univers for KPMG"/>
              </a:defRPr>
            </a:lvl1pPr>
            <a:lvl2pPr>
              <a:spcBef>
                <a:spcPts val="0"/>
              </a:spcBef>
              <a:defRPr sz="998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2pPr>
            <a:lvl3pPr marL="279790" indent="-279790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3pPr>
            <a:lvl4pPr marL="564056" indent="-22383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4pPr>
            <a:lvl5pPr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5pPr>
            <a:lvl6pPr>
              <a:defRPr sz="1175" baseline="0"/>
            </a:lvl6pPr>
            <a:lvl7pPr>
              <a:defRPr sz="1175"/>
            </a:lvl7pPr>
            <a:lvl8pPr>
              <a:defRPr sz="1175"/>
            </a:lvl8pPr>
            <a:lvl9pPr>
              <a:defRPr sz="1175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 bwMode="gray">
          <a:xfrm>
            <a:off x="3627792" y="2048758"/>
            <a:ext cx="2339599" cy="3871912"/>
          </a:xfrm>
          <a:prstGeom prst="rect">
            <a:avLst/>
          </a:prstGeom>
        </p:spPr>
        <p:txBody>
          <a:bodyPr lIns="0" tIns="45720" rIns="0" bIns="0">
            <a:noAutofit/>
          </a:bodyPr>
          <a:lstStyle>
            <a:lvl1pPr>
              <a:spcBef>
                <a:spcPts val="0"/>
              </a:spcBef>
              <a:defRPr sz="998">
                <a:solidFill>
                  <a:srgbClr val="00338D"/>
                </a:solidFill>
                <a:latin typeface="Univers for KPMG"/>
                <a:cs typeface="Univers for KPMG"/>
              </a:defRPr>
            </a:lvl1pPr>
            <a:lvl2pPr>
              <a:spcBef>
                <a:spcPts val="0"/>
              </a:spcBef>
              <a:defRPr sz="998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2pPr>
            <a:lvl3pPr marL="279790" indent="-279790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3pPr>
            <a:lvl4pPr marL="564056" indent="-22383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4pPr>
            <a:lvl5pPr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5pPr>
            <a:lvl6pPr marL="894592" indent="0">
              <a:buNone/>
              <a:defRPr sz="1175" baseline="0"/>
            </a:lvl6pPr>
            <a:lvl7pPr marL="1408274" indent="-303142">
              <a:buFont typeface="Univers for KPMG Light" panose="020B0403020202020204" pitchFamily="34" charset="0"/>
              <a:buChar char="-"/>
              <a:defRPr sz="1175"/>
            </a:lvl7pPr>
            <a:lvl8pPr marL="1753348" indent="-243219">
              <a:buFont typeface="Univers for KPMG Light" panose="020B0403020202020204" pitchFamily="34" charset="0"/>
              <a:buChar char="—"/>
              <a:defRPr sz="1175"/>
            </a:lvl8pPr>
            <a:lvl9pPr>
              <a:defRPr sz="1175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31"/>
          </p:nvPr>
        </p:nvSpPr>
        <p:spPr bwMode="gray">
          <a:xfrm>
            <a:off x="6232324" y="2048757"/>
            <a:ext cx="2346691" cy="3871912"/>
          </a:xfrm>
          <a:prstGeom prst="rect">
            <a:avLst/>
          </a:prstGeom>
        </p:spPr>
        <p:txBody>
          <a:bodyPr lIns="0" tIns="45720" rIns="0" bIns="0">
            <a:noAutofit/>
          </a:bodyPr>
          <a:lstStyle>
            <a:lvl1pPr>
              <a:spcBef>
                <a:spcPts val="0"/>
              </a:spcBef>
              <a:defRPr sz="998">
                <a:solidFill>
                  <a:srgbClr val="00338D"/>
                </a:solidFill>
                <a:latin typeface="Univers for KPMG"/>
                <a:cs typeface="Univers for KPMG"/>
              </a:defRPr>
            </a:lvl1pPr>
            <a:lvl2pPr>
              <a:spcBef>
                <a:spcPts val="0"/>
              </a:spcBef>
              <a:defRPr sz="998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2pPr>
            <a:lvl3pPr marL="279790" indent="-279790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3pPr>
            <a:lvl4pPr marL="564056" indent="-22383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4pPr>
            <a:lvl5pPr marL="876674" indent="-30314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5pPr>
            <a:lvl6pPr marL="531527" indent="0">
              <a:buNone/>
              <a:defRPr sz="1175" baseline="0"/>
            </a:lvl6pPr>
            <a:lvl7pPr marL="1105132" indent="0">
              <a:buNone/>
              <a:defRPr sz="1175"/>
            </a:lvl7pPr>
            <a:lvl8pPr>
              <a:defRPr sz="1175"/>
            </a:lvl8pPr>
            <a:lvl9pPr>
              <a:defRPr sz="1175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33"/>
          </p:nvPr>
        </p:nvSpPr>
        <p:spPr bwMode="gray">
          <a:xfrm>
            <a:off x="6289956" y="1352270"/>
            <a:ext cx="2316479" cy="605118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0" rIns="54000" bIns="0" rtlCol="0" anchor="ctr" anchorCtr="0">
            <a:noAutofit/>
          </a:bodyPr>
          <a:lstStyle>
            <a:lvl1pPr marL="0" algn="l" defTabSz="895327" rtl="0" eaLnBrk="1" latinLnBrk="0" hangingPunct="1">
              <a:defRPr lang="en-US" sz="1089" b="1" kern="1200" dirty="0" smtClean="0">
                <a:solidFill>
                  <a:schemeClr val="bg1"/>
                </a:solidFill>
                <a:latin typeface="Univers for KPMG" panose="020B0603020202020204" pitchFamily="34" charset="0"/>
                <a:ea typeface="+mn-ea"/>
                <a:cs typeface="Arial" panose="020B0604020202020204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95327" rtl="0" eaLnBrk="1" latinLnBrk="0" hangingPunct="1">
              <a:lnSpc>
                <a:spcPct val="100000"/>
              </a:lnSpc>
              <a:spcBef>
                <a:spcPts val="588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34"/>
          </p:nvPr>
        </p:nvSpPr>
        <p:spPr bwMode="gray">
          <a:xfrm>
            <a:off x="8880688" y="1338864"/>
            <a:ext cx="2316479" cy="605118"/>
          </a:xfrm>
          <a:prstGeom prst="chevron">
            <a:avLst>
              <a:gd name="adj" fmla="val 34136"/>
            </a:avLst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0" rIns="54000" bIns="0" rtlCol="0" anchor="ctr" anchorCtr="0">
            <a:noAutofit/>
          </a:bodyPr>
          <a:lstStyle>
            <a:lvl1pPr marL="0" algn="l" defTabSz="895327" rtl="0" eaLnBrk="1" latinLnBrk="0" hangingPunct="1">
              <a:defRPr lang="en-US" sz="1089" b="1" kern="1200" dirty="0" smtClean="0">
                <a:solidFill>
                  <a:schemeClr val="bg1"/>
                </a:solidFill>
                <a:latin typeface="Univers for KPMG" panose="020B0603020202020204" pitchFamily="34" charset="0"/>
                <a:ea typeface="+mn-ea"/>
                <a:cs typeface="Arial" panose="020B0604020202020204" pitchFamily="34" charset="0"/>
              </a:defRPr>
            </a:lvl1pPr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</a:lstStyle>
          <a:p>
            <a:pPr marL="0" lvl="0" indent="0" algn="l" defTabSz="895327" rtl="0" eaLnBrk="1" latinLnBrk="0" hangingPunct="1">
              <a:lnSpc>
                <a:spcPct val="100000"/>
              </a:lnSpc>
              <a:spcBef>
                <a:spcPts val="588"/>
              </a:spcBef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35"/>
          </p:nvPr>
        </p:nvSpPr>
        <p:spPr bwMode="gray">
          <a:xfrm>
            <a:off x="8850476" y="2062163"/>
            <a:ext cx="2346691" cy="3871912"/>
          </a:xfrm>
          <a:prstGeom prst="rect">
            <a:avLst/>
          </a:prstGeom>
        </p:spPr>
        <p:txBody>
          <a:bodyPr lIns="0" tIns="45720" rIns="0" bIns="0">
            <a:noAutofit/>
          </a:bodyPr>
          <a:lstStyle>
            <a:lvl1pPr>
              <a:spcBef>
                <a:spcPts val="0"/>
              </a:spcBef>
              <a:defRPr sz="998">
                <a:solidFill>
                  <a:srgbClr val="00338D"/>
                </a:solidFill>
                <a:latin typeface="Univers for KPMG"/>
                <a:cs typeface="Univers for KPMG"/>
              </a:defRPr>
            </a:lvl1pPr>
            <a:lvl2pPr>
              <a:spcBef>
                <a:spcPts val="0"/>
              </a:spcBef>
              <a:defRPr sz="998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2pPr>
            <a:lvl3pPr marL="279790" indent="-279790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3pPr>
            <a:lvl4pPr marL="564056" indent="-22383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4pPr>
            <a:lvl5pPr marL="876674" indent="-303142">
              <a:spcBef>
                <a:spcPts val="0"/>
              </a:spcBef>
              <a:defRPr lang="en-US" sz="998" b="0" i="0" dirty="0" smtClean="0">
                <a:solidFill>
                  <a:schemeClr val="tx1"/>
                </a:solidFill>
                <a:latin typeface="Univers for KPMG Light" panose="020B0403020202020204" pitchFamily="34" charset="0"/>
                <a:cs typeface="Univers for KPMG Light" panose="020B0403020202020204" pitchFamily="34" charset="0"/>
              </a:defRPr>
            </a:lvl5pPr>
            <a:lvl6pPr marL="834668" indent="0">
              <a:buNone/>
              <a:defRPr sz="1175" baseline="0"/>
            </a:lvl6pPr>
            <a:lvl7pPr>
              <a:defRPr sz="1175"/>
            </a:lvl7pPr>
            <a:lvl8pPr>
              <a:defRPr sz="1175"/>
            </a:lvl8pPr>
            <a:lvl9pPr>
              <a:defRPr sz="1175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2736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80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E15C55-A100-40E7-9766-F2754B2E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4ED70B-3188-4A7A-ABB7-A5F72AB71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8">
            <a:extLst>
              <a:ext uri="{FF2B5EF4-FFF2-40B4-BE49-F238E27FC236}">
                <a16:creationId xmlns:a16="http://schemas.microsoft.com/office/drawing/2014/main" id="{35CC1AFB-DB0C-4BD2-A46E-1CE68E92B7D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461751" y="6346825"/>
            <a:ext cx="455082" cy="184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fr-FR"/>
              <a:t> </a:t>
            </a:r>
            <a:fld id="{F06FE4A1-D979-4B8F-B678-EC8FA02B1BCE}" type="slidenum">
              <a:rPr lang="en-GB" altLang="fr-FR" smtClean="0"/>
              <a:pPr>
                <a:defRPr/>
              </a:pPr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8269497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Line 33"/>
          <p:cNvSpPr>
            <a:spLocks noChangeShapeType="1"/>
          </p:cNvSpPr>
          <p:nvPr/>
        </p:nvSpPr>
        <p:spPr bwMode="gray">
          <a:xfrm>
            <a:off x="1" y="6381328"/>
            <a:ext cx="12182232" cy="0"/>
          </a:xfrm>
          <a:prstGeom prst="line">
            <a:avLst/>
          </a:prstGeom>
          <a:noFill/>
          <a:ln w="6350">
            <a:solidFill>
              <a:srgbClr val="97989A"/>
            </a:solidFill>
            <a:miter lim="800000"/>
            <a:headEnd/>
            <a:tailEnd/>
          </a:ln>
        </p:spPr>
        <p:txBody>
          <a:bodyPr/>
          <a:lstStyle/>
          <a:p>
            <a:endParaRPr lang="en-GB" sz="2053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 bwMode="gray">
          <a:xfrm>
            <a:off x="336062" y="1195200"/>
            <a:ext cx="2125784" cy="4895850"/>
          </a:xfrm>
        </p:spPr>
        <p:txBody>
          <a:bodyPr vert="horz" lIns="0" tIns="0" rIns="144000" bIns="0" rtlCol="0">
            <a:normAutofit/>
          </a:bodyPr>
          <a:lstStyle>
            <a:lvl1pPr algn="l" defTabSz="914406" rtl="0" eaLnBrk="1" latinLnBrk="0" hangingPunct="1">
              <a:lnSpc>
                <a:spcPct val="135000"/>
              </a:lnSpc>
              <a:spcBef>
                <a:spcPts val="600"/>
              </a:spcBef>
              <a:buFont typeface="Arial" pitchFamily="34" charset="0"/>
              <a:defRPr lang="en-US" sz="900" b="1" kern="1200" noProof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6" indent="-180976" algn="l" defTabSz="914406" rtl="0" eaLnBrk="1" latinLnBrk="0" hangingPunct="1">
              <a:lnSpc>
                <a:spcPct val="135000"/>
              </a:lnSpc>
              <a:spcBef>
                <a:spcPts val="600"/>
              </a:spcBef>
              <a:buClr>
                <a:srgbClr val="00338D"/>
              </a:buClr>
              <a:buFont typeface="Arial" pitchFamily="34" charset="0"/>
              <a:buChar char="■"/>
              <a:defRPr lang="en-US" sz="900" b="1" kern="1200" noProof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1952" indent="-177801" algn="l" defTabSz="914406" rtl="0" eaLnBrk="1" latinLnBrk="0" hangingPunct="1">
              <a:lnSpc>
                <a:spcPct val="135000"/>
              </a:lnSpc>
              <a:spcBef>
                <a:spcPts val="600"/>
              </a:spcBef>
              <a:buClr>
                <a:srgbClr val="00338D"/>
              </a:buClr>
              <a:buFont typeface="Arial" pitchFamily="34" charset="0"/>
              <a:buChar char="–"/>
              <a:defRPr lang="en-US" sz="900" b="1" kern="1200" noProof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39753" indent="-177801" algn="l" defTabSz="914406" rtl="0" eaLnBrk="1" latinLnBrk="0" hangingPunct="1">
              <a:lnSpc>
                <a:spcPct val="135000"/>
              </a:lnSpc>
              <a:spcBef>
                <a:spcPts val="600"/>
              </a:spcBef>
              <a:buClr>
                <a:srgbClr val="00338D"/>
              </a:buClr>
              <a:buFont typeface="Arial" pitchFamily="34" charset="0"/>
              <a:buChar char="■"/>
              <a:defRPr lang="en-US" sz="900" b="1" kern="1200" noProof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19143" indent="-174626" algn="l" defTabSz="914406" rtl="0" eaLnBrk="1" latinLnBrk="0" hangingPunct="1">
              <a:lnSpc>
                <a:spcPct val="135000"/>
              </a:lnSpc>
              <a:spcBef>
                <a:spcPts val="600"/>
              </a:spcBef>
              <a:buClr>
                <a:srgbClr val="00338D"/>
              </a:buClr>
              <a:buFont typeface="Arial" pitchFamily="34" charset="0"/>
              <a:buChar char="–"/>
              <a:defRPr lang="en-GB" sz="900" b="1" kern="1200" noProof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895356" indent="-177801">
              <a:lnSpc>
                <a:spcPct val="100000"/>
              </a:lnSpc>
              <a:buClr>
                <a:srgbClr val="00338D"/>
              </a:buClr>
              <a:buFont typeface="Arial" pitchFamily="34" charset="0"/>
              <a:buChar char="■"/>
              <a:defRPr lang="en-US" sz="900" b="1" kern="1200" baseline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79507" indent="-184152">
              <a:lnSpc>
                <a:spcPct val="100000"/>
              </a:lnSpc>
              <a:buClr>
                <a:srgbClr val="00338D"/>
              </a:buClr>
              <a:buFont typeface="Arial" pitchFamily="34" charset="0"/>
              <a:buChar char="–"/>
              <a:defRPr lang="en-US" sz="900" b="1" kern="1200" baseline="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1257308" indent="-177801">
              <a:lnSpc>
                <a:spcPct val="100000"/>
              </a:lnSpc>
              <a:buClr>
                <a:srgbClr val="00338D"/>
              </a:buClr>
              <a:buFont typeface="Arial" pitchFamily="34" charset="0"/>
              <a:buChar char="■"/>
              <a:defRPr lang="en-US" sz="900" b="1" kern="1200" dirty="0" smtClean="0">
                <a:solidFill>
                  <a:srgbClr val="00338D"/>
                </a:solidFill>
                <a:latin typeface="Arial" pitchFamily="34" charset="0"/>
                <a:ea typeface="+mn-ea"/>
                <a:cs typeface="+mn-cs"/>
              </a:defRPr>
            </a:lvl8pPr>
            <a:lvl9pPr marL="1401772" indent="-144464">
              <a:lnSpc>
                <a:spcPct val="100000"/>
              </a:lnSpc>
              <a:buClr>
                <a:srgbClr val="00338D"/>
              </a:buClr>
              <a:buFont typeface="Arial" pitchFamily="34" charset="0"/>
              <a:buChar char="–"/>
              <a:defRPr lang="en-US" sz="900" b="1" kern="1200" dirty="0" smtClean="0">
                <a:solidFill>
                  <a:srgbClr val="00338D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9906000" y="115888"/>
            <a:ext cx="1949939" cy="576262"/>
          </a:xfrm>
          <a:noFill/>
          <a:ln w="3175">
            <a:noFill/>
            <a:miter lim="800000"/>
            <a:headEnd/>
            <a:tailEnd/>
          </a:ln>
          <a:effectLst/>
        </p:spPr>
        <p:txBody>
          <a:bodyPr lIns="0" tIns="0" rIns="0" bIns="18000" anchor="b"/>
          <a:lstStyle>
            <a:lvl1pPr marL="0" algn="r" defTabSz="914406" rtl="0" eaLnBrk="0" latinLnBrk="0" hangingPunct="0">
              <a:spcBef>
                <a:spcPts val="0"/>
              </a:spcBef>
              <a:defRPr lang="en-US" sz="1000" b="1" kern="1200" dirty="0" smtClean="0">
                <a:solidFill>
                  <a:srgbClr val="00338D"/>
                </a:solidFill>
                <a:latin typeface="Arial"/>
                <a:ea typeface="+mn-ea"/>
                <a:cs typeface="+mn-cs"/>
              </a:defRPr>
            </a:lvl1pPr>
            <a:lvl2pPr marL="0" algn="r" defTabSz="914406" rtl="0" eaLnBrk="0" latinLnBrk="0" hangingPunct="0">
              <a:spcBef>
                <a:spcPts val="0"/>
              </a:spcBef>
              <a:defRPr lang="en-US" sz="1000" kern="1200" dirty="0" smtClean="0">
                <a:solidFill>
                  <a:srgbClr val="00338D"/>
                </a:solidFill>
                <a:latin typeface="Arial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Section</a:t>
            </a:r>
          </a:p>
          <a:p>
            <a:pPr lvl="1"/>
            <a:r>
              <a:rPr lang="en-US" dirty="0"/>
              <a:t>Subsection</a:t>
            </a:r>
          </a:p>
        </p:txBody>
      </p:sp>
      <p:sp>
        <p:nvSpPr>
          <p:cNvPr id="7" name="Line 33"/>
          <p:cNvSpPr>
            <a:spLocks noChangeShapeType="1"/>
          </p:cNvSpPr>
          <p:nvPr userDrawn="1"/>
        </p:nvSpPr>
        <p:spPr bwMode="gray">
          <a:xfrm>
            <a:off x="1" y="6381328"/>
            <a:ext cx="12182232" cy="0"/>
          </a:xfrm>
          <a:prstGeom prst="line">
            <a:avLst/>
          </a:prstGeom>
          <a:noFill/>
          <a:ln w="6350">
            <a:solidFill>
              <a:srgbClr val="97989A"/>
            </a:solidFill>
            <a:miter lim="800000"/>
            <a:headEnd/>
            <a:tailEnd/>
          </a:ln>
        </p:spPr>
        <p:txBody>
          <a:bodyPr/>
          <a:lstStyle/>
          <a:p>
            <a:endParaRPr lang="en-GB" sz="2053" dirty="0"/>
          </a:p>
        </p:txBody>
      </p:sp>
    </p:spTree>
    <p:extLst>
      <p:ext uri="{BB962C8B-B14F-4D97-AF65-F5344CB8AC3E}">
        <p14:creationId xmlns:p14="http://schemas.microsoft.com/office/powerpoint/2010/main" val="167012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4F634-C9B8-4CC8-A589-119DB506E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A6E499-B194-4456-8ECB-2DF4BA2D3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8373BE-20C3-42F3-B5E8-F506B4DC5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E3CCC4-D5FB-4113-892E-472EA8008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53F79B-6260-475D-8545-0E4501BE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CC4A0D-7F0F-443B-8476-E59A697B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08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6A04D-4D64-45EE-BD8C-3C5379A96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D29D9D-79AE-4ACF-BBA8-ACE016ADE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B9D94B-280C-4B69-BE9E-B80AC02E0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25E54D9-2B75-436B-ABD7-1E4FFF98A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B9AC814-C2C5-410F-B321-BB545D706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6C4F36-1CF1-4C7B-AE5F-7DB910D31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C46A287-3AC2-4A18-B97D-E6E54225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0D3522F-F9DB-4F79-BB26-E2D360DB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0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88FB8D-63FA-415B-9B5D-63267AE7F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BF063D-6B5F-416B-998A-6D1FA5812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C34D4E-B1E7-48D8-862C-FEFC1640A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54E9EE-C3CB-491F-9420-C2B4A70BB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47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FA6FFB6-E8F0-46AD-8EBC-86388A50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EE9D71-378F-44FD-B415-2C00055A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424C76-7EC9-4879-AACB-253AC61C9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62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3756B7-8892-40AA-9CAA-4D5C55FEB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291075-D1F1-467F-ADFD-C923444EA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7016C2-B2E0-4E7B-9604-3EC62EFC1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2E7FCFF-2445-4DDD-BDFD-21FBBB2A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79FF97-7CE4-4A8D-8848-EF91AB31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04DB20-E960-4E0B-A6E2-73E2BB29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31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346C6A-46D1-468C-B034-4F897B4C4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0C5D73E-7055-4060-8C4A-15E49BEC6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E570A9-A5DE-4BF5-B833-D4B5D57BF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4A5557-B092-48B1-AFA0-065656DE3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761468-2457-460D-BDEF-C22FEDE2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14CE29-63BE-46BB-94FB-A503C2CCD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2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5C3DD5-A840-4E91-9AD4-3266088A6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37CF57-9E5C-4823-97F1-2DF2D4DB0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7E0314-DAD8-4F8D-99FB-0124F4A07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2DA8-0E2C-46B6-8371-B53645506663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39F113-FB8E-478B-AC81-BBC16DDBF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4AEDC-7524-44DE-B444-575C315E6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37996-F6E9-4ED5-9420-6E9E656C6B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74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/>
          <p:cNvPicPr>
            <a:picLocks noChangeAspect="1"/>
          </p:cNvPicPr>
          <p:nvPr userDrawn="1"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24" t="85374"/>
          <a:stretch/>
        </p:blipFill>
        <p:spPr>
          <a:xfrm>
            <a:off x="8901108" y="4955144"/>
            <a:ext cx="3290893" cy="1902857"/>
          </a:xfrm>
          <a:prstGeom prst="rect">
            <a:avLst/>
          </a:prstGeom>
        </p:spPr>
      </p:pic>
      <p:sp>
        <p:nvSpPr>
          <p:cNvPr id="78" name="Title Placeholder 77"/>
          <p:cNvSpPr>
            <a:spLocks noGrp="1"/>
          </p:cNvSpPr>
          <p:nvPr>
            <p:ph type="title"/>
          </p:nvPr>
        </p:nvSpPr>
        <p:spPr>
          <a:xfrm>
            <a:off x="1003438" y="604864"/>
            <a:ext cx="10512290" cy="8554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-547493"/>
            <a:ext cx="287359" cy="228610"/>
          </a:xfrm>
          <a:prstGeom prst="rect">
            <a:avLst/>
          </a:prstGeom>
          <a:solidFill>
            <a:srgbClr val="0033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srgbClr val="00468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446" y="-547493"/>
            <a:ext cx="287359" cy="228610"/>
          </a:xfrm>
          <a:prstGeom prst="rect">
            <a:avLst/>
          </a:prstGeom>
          <a:solidFill>
            <a:srgbClr val="047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6892" y="-547493"/>
            <a:ext cx="287359" cy="228610"/>
          </a:xfrm>
          <a:prstGeom prst="rect">
            <a:avLst/>
          </a:prstGeom>
          <a:solidFill>
            <a:srgbClr val="F28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4279" y="-547493"/>
            <a:ext cx="287359" cy="228610"/>
          </a:xfrm>
          <a:prstGeom prst="rect">
            <a:avLst/>
          </a:prstGeom>
          <a:solidFill>
            <a:srgbClr val="3637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75642" y="-277583"/>
            <a:ext cx="287359" cy="228610"/>
          </a:xfrm>
          <a:prstGeom prst="rect">
            <a:avLst/>
          </a:prstGeom>
          <a:solidFill>
            <a:srgbClr val="009D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99238" y="-277583"/>
            <a:ext cx="287359" cy="228610"/>
          </a:xfrm>
          <a:prstGeom prst="rect">
            <a:avLst/>
          </a:prstGeom>
          <a:solidFill>
            <a:srgbClr val="6E26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51171" y="-275059"/>
            <a:ext cx="287359" cy="228610"/>
          </a:xfrm>
          <a:prstGeom prst="rect">
            <a:avLst/>
          </a:prstGeom>
          <a:solidFill>
            <a:srgbClr val="483A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-275059"/>
            <a:ext cx="287359" cy="228610"/>
          </a:xfrm>
          <a:prstGeom prst="rect">
            <a:avLst/>
          </a:prstGeom>
          <a:solidFill>
            <a:srgbClr val="00A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srgbClr val="00A2A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8446" y="-275059"/>
            <a:ext cx="287359" cy="228610"/>
          </a:xfrm>
          <a:prstGeom prst="rect">
            <a:avLst/>
          </a:prstGeom>
          <a:solidFill>
            <a:srgbClr val="C405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6892" y="-275059"/>
            <a:ext cx="287359" cy="228610"/>
          </a:xfrm>
          <a:prstGeom prst="rect">
            <a:avLst/>
          </a:prstGeom>
          <a:solidFill>
            <a:srgbClr val="5DA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94279" y="-275059"/>
            <a:ext cx="287359" cy="228610"/>
          </a:xfrm>
          <a:prstGeom prst="rect">
            <a:avLst/>
          </a:prstGeom>
          <a:solidFill>
            <a:srgbClr val="EC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22725" y="-275059"/>
            <a:ext cx="287359" cy="228610"/>
          </a:xfrm>
          <a:prstGeom prst="rect">
            <a:avLst/>
          </a:prstGeom>
          <a:solidFill>
            <a:srgbClr val="00A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</a:endParaRPr>
          </a:p>
        </p:txBody>
      </p:sp>
      <p:sp>
        <p:nvSpPr>
          <p:cNvPr id="33" name="Shape 8"/>
          <p:cNvSpPr txBox="1">
            <a:spLocks/>
          </p:cNvSpPr>
          <p:nvPr userDrawn="1"/>
        </p:nvSpPr>
        <p:spPr>
          <a:xfrm>
            <a:off x="11571561" y="6419459"/>
            <a:ext cx="287359" cy="149412"/>
          </a:xfrm>
          <a:prstGeom prst="rect">
            <a:avLst/>
          </a:prstGeom>
        </p:spPr>
        <p:txBody>
          <a:bodyPr lIns="0" tIns="0" rIns="0" bIns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Univers LT Std 55 Roman"/>
                <a:ea typeface="Univers LT Std 55 Roman"/>
                <a:cs typeface="Univers LT Std 55 Roman"/>
                <a:sym typeface="Univers LT Std 55 Roman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6CB4B4D-7CA3-9044-876B-883B54F8677D}" type="slidenum">
              <a:rPr lang="en-US" sz="635" smtClean="0">
                <a:solidFill>
                  <a:srgbClr val="00338D"/>
                </a:solidFill>
                <a:latin typeface="Arial" panose="020B0604020202020204" pitchFamily="34" charset="0"/>
                <a:ea typeface="Univers for KPMG Light"/>
                <a:cs typeface="Univers for KPMG Light"/>
                <a:sym typeface="Univers LT Std 45 Light"/>
              </a:rPr>
              <a:pPr algn="ctr"/>
              <a:t>‹N°›</a:t>
            </a:fld>
            <a:endParaRPr lang="en-US" sz="635" dirty="0">
              <a:solidFill>
                <a:srgbClr val="00338D"/>
              </a:solidFill>
              <a:latin typeface="Arial" panose="020B0604020202020204" pitchFamily="34" charset="0"/>
              <a:ea typeface="Univers for KPMG Light"/>
              <a:cs typeface="Univers for KPMG Light"/>
              <a:sym typeface="Univers LT Std 45 Ligh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906246" y="1607209"/>
            <a:ext cx="10432898" cy="4491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5" y="6419458"/>
            <a:ext cx="633586" cy="319519"/>
          </a:xfrm>
          <a:prstGeom prst="rect">
            <a:avLst/>
          </a:prstGeom>
        </p:spPr>
      </p:pic>
      <p:sp>
        <p:nvSpPr>
          <p:cNvPr id="25" name="Shape 36"/>
          <p:cNvSpPr/>
          <p:nvPr userDrawn="1"/>
        </p:nvSpPr>
        <p:spPr>
          <a:xfrm>
            <a:off x="2085400" y="6419459"/>
            <a:ext cx="6815707" cy="26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defTabSz="914400">
              <a:defRPr sz="800">
                <a:solidFill>
                  <a:srgbClr val="004C97"/>
                </a:solidFill>
                <a:latin typeface="Univers LT Std 45 Light"/>
                <a:ea typeface="Univers LT Std 45 Light"/>
                <a:cs typeface="Univers LT Std 45 Light"/>
                <a:sym typeface="Univers LT Std 45 Light"/>
              </a:defRPr>
            </a:lvl1pPr>
          </a:lstStyle>
          <a:p>
            <a:r>
              <a:rPr lang="fr-FR" sz="635" dirty="0">
                <a:solidFill>
                  <a:sysClr val="window" lastClr="FFFFFF">
                    <a:lumMod val="65000"/>
                  </a:sysClr>
                </a:solidFill>
                <a:latin typeface="Arial"/>
              </a:rPr>
              <a:t>© Association fondée par KPMG S.A., société française membre du réseau KPMG constitué de cabinets indépendants adhérents de</a:t>
            </a:r>
          </a:p>
          <a:p>
            <a:r>
              <a:rPr lang="fr-FR" sz="635" dirty="0">
                <a:solidFill>
                  <a:sysClr val="window" lastClr="FFFFFF">
                    <a:lumMod val="65000"/>
                  </a:sysClr>
                </a:solidFill>
                <a:latin typeface="Arial"/>
              </a:rPr>
              <a:t>KPMG International Coopérative, une entité de droit suisse. Association régie par la loi du 1er juillet 1901 et le décret du 16 août 1901.</a:t>
            </a:r>
          </a:p>
          <a:p>
            <a:r>
              <a:rPr lang="fr-FR" sz="635" dirty="0">
                <a:solidFill>
                  <a:sysClr val="window" lastClr="FFFFFF">
                    <a:lumMod val="65000"/>
                  </a:sysClr>
                </a:solidFill>
                <a:latin typeface="Arial"/>
              </a:rPr>
              <a:t>Enregistrement à la Préfecture des Hauts-de-Seine sous le n° W9 22 00 3006</a:t>
            </a:r>
            <a:endParaRPr lang="en-US" sz="635" dirty="0">
              <a:solidFill>
                <a:sysClr val="window" lastClr="FFFFFF">
                  <a:lumMod val="65000"/>
                </a:sysClr>
              </a:solidFill>
              <a:latin typeface="Arial"/>
            </a:endParaRPr>
          </a:p>
          <a:p>
            <a:endParaRPr lang="en-US" sz="635" dirty="0">
              <a:solidFill>
                <a:sysClr val="window" lastClr="FFFFFF">
                  <a:lumMod val="65000"/>
                </a:sys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219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</p:sldLayoutIdLst>
  <p:txStyles>
    <p:titleStyle>
      <a:lvl1pPr eaLnBrk="1" hangingPunct="1">
        <a:lnSpc>
          <a:spcPct val="70000"/>
        </a:lnSpc>
        <a:defRPr sz="3629">
          <a:solidFill>
            <a:srgbClr val="047D93"/>
          </a:solidFill>
          <a:latin typeface="KPMG Extralight" panose="020B0303030202040204" pitchFamily="34" charset="0"/>
          <a:cs typeface="KPMG Extralight" panose="020B0303030202040204" pitchFamily="34" charset="0"/>
        </a:defRPr>
      </a:lvl1pPr>
    </p:titleStyle>
    <p:bodyStyle>
      <a:lvl1pPr eaLnBrk="1" hangingPunct="1">
        <a:spcBef>
          <a:spcPts val="1633"/>
        </a:spcBef>
        <a:spcAft>
          <a:spcPts val="363"/>
        </a:spcAft>
        <a:defRPr sz="998" b="1" i="0">
          <a:solidFill>
            <a:srgbClr val="00338D"/>
          </a:solidFill>
          <a:latin typeface="Arial" panose="020B0604020202020204" pitchFamily="34" charset="0"/>
          <a:cs typeface="Arial" panose="020B0604020202020204" pitchFamily="34" charset="0"/>
        </a:defRPr>
      </a:lvl1pPr>
      <a:lvl2pPr marL="0" indent="0" eaLnBrk="1" hangingPunct="1">
        <a:spcBef>
          <a:spcPts val="272"/>
        </a:spcBef>
        <a:spcAft>
          <a:spcPts val="454"/>
        </a:spcAft>
        <a:buFont typeface="Wingdings" panose="05000000000000000000" pitchFamily="2" charset="2"/>
        <a:buNone/>
        <a:defRPr sz="816"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77770" indent="-77770" eaLnBrk="1" hangingPunct="1">
        <a:spcAft>
          <a:spcPts val="363"/>
        </a:spcAft>
        <a:buClr>
          <a:srgbClr val="00338D"/>
        </a:buClr>
        <a:buFont typeface="Arial Black" panose="020B0A04020102020204" pitchFamily="34" charset="0"/>
        <a:buChar char="І"/>
        <a:defRPr sz="816"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259232" indent="-95052" eaLnBrk="1" hangingPunct="1">
        <a:spcAft>
          <a:spcPts val="272"/>
        </a:spcAft>
        <a:buClr>
          <a:srgbClr val="00338D"/>
        </a:buClr>
        <a:buFont typeface="Wingdings 3" panose="05040102010807070707" pitchFamily="18" charset="2"/>
        <a:buChar char="ê"/>
        <a:tabLst>
          <a:tab pos="241950" algn="l"/>
        </a:tabLst>
        <a:defRPr sz="816"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423413" indent="-103693" eaLnBrk="1" hangingPunct="1">
        <a:spcAft>
          <a:spcPts val="272"/>
        </a:spcAft>
        <a:buClr>
          <a:srgbClr val="00338D"/>
        </a:buClr>
        <a:buFont typeface="Arial" panose="020B0604020202020204" pitchFamily="34" charset="0"/>
        <a:buChar char="–"/>
        <a:tabLst>
          <a:tab pos="492542" algn="l"/>
        </a:tabLst>
        <a:defRPr sz="816" b="0" i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</p:bodyStyle>
    <p:otherStyle/>
  </p:txStyles>
  <p:extLst>
    <p:ext uri="{27BBF7A9-308A-43DC-89C8-2F10F3537804}">
      <p15:sldGuideLst xmlns:p15="http://schemas.microsoft.com/office/powerpoint/2012/main">
        <p15:guide id="1" orient="horz" pos="648">
          <p15:clr>
            <a:srgbClr val="F26B43"/>
          </p15:clr>
        </p15:guide>
        <p15:guide id="2" pos="555">
          <p15:clr>
            <a:srgbClr val="F26B43"/>
          </p15:clr>
        </p15:guide>
        <p15:guide id="3" orient="horz" pos="420">
          <p15:clr>
            <a:srgbClr val="F26B43"/>
          </p15:clr>
        </p15:guide>
        <p15:guide id="4" orient="horz" pos="1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0836213-934F-0743-AD02-595CBFAB4D6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821F346-0AC5-D848-8035-930540EE6D65}" type="slidenum">
              <a:rPr lang="fr-FR" smtClean="0">
                <a:solidFill>
                  <a:schemeClr val="bg1"/>
                </a:solidFill>
              </a:rPr>
              <a:pPr/>
              <a:t>1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1AE7E58-D675-644D-B1BB-AF45723F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146" y="259103"/>
            <a:ext cx="11112249" cy="766249"/>
          </a:xfrm>
        </p:spPr>
        <p:txBody>
          <a:bodyPr>
            <a:normAutofit/>
          </a:bodyPr>
          <a:lstStyle/>
          <a:p>
            <a:r>
              <a:rPr lang="fr-FR" sz="3100" b="1" dirty="0">
                <a:solidFill>
                  <a:schemeClr val="accent1"/>
                </a:solidFill>
              </a:rPr>
              <a:t>Utilisation du tag </a:t>
            </a:r>
            <a:r>
              <a:rPr lang="fr-FR" sz="3100" b="1" dirty="0" err="1">
                <a:solidFill>
                  <a:schemeClr val="accent1"/>
                </a:solidFill>
              </a:rPr>
              <a:t>PropertyPlantAndEquipment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29145" y="1362056"/>
            <a:ext cx="11422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Cette </a:t>
            </a:r>
            <a:r>
              <a:rPr lang="fr-FR" sz="1200" b="1" dirty="0">
                <a:solidFill>
                  <a:srgbClr val="0070C0"/>
                </a:solidFill>
              </a:rPr>
              <a:t>pratique commune</a:t>
            </a:r>
            <a:r>
              <a:rPr lang="fr-FR" sz="1200" b="1" dirty="0"/>
              <a:t> est </a:t>
            </a:r>
            <a:r>
              <a:rPr lang="fr-FR" sz="1200" b="1" dirty="0">
                <a:solidFill>
                  <a:srgbClr val="0070C0"/>
                </a:solidFill>
              </a:rPr>
              <a:t>proposée </a:t>
            </a:r>
            <a:r>
              <a:rPr lang="fr-FR" sz="1200" b="1" dirty="0"/>
              <a:t>par le groupe de travail Mapping ESEF de l’association XBRL France afin de favoriser la cohérence et la comparaison des publications ESEF. </a:t>
            </a:r>
          </a:p>
          <a:p>
            <a:r>
              <a:rPr lang="fr-FR" sz="1200" dirty="0"/>
              <a:t>Elle n’a pas de caractère normatif et résulte des débats des membres de l’association présents lors des réunions où elle a été discutée.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850FE0C-2AA8-40EC-A231-E9E41629B96A}"/>
              </a:ext>
            </a:extLst>
          </p:cNvPr>
          <p:cNvSpPr/>
          <p:nvPr/>
        </p:nvSpPr>
        <p:spPr>
          <a:xfrm>
            <a:off x="10572376" y="436953"/>
            <a:ext cx="1183561" cy="4105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PC14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727C06-AEAF-4D73-818E-DBE8F548C365}"/>
              </a:ext>
            </a:extLst>
          </p:cNvPr>
          <p:cNvSpPr/>
          <p:nvPr/>
        </p:nvSpPr>
        <p:spPr>
          <a:xfrm>
            <a:off x="576148" y="1932542"/>
            <a:ext cx="11128188" cy="140833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accent1"/>
                </a:solidFill>
              </a:rPr>
              <a:t>CONSTAT </a:t>
            </a:r>
            <a:r>
              <a:rPr lang="fr-FR" sz="1100" b="1" dirty="0">
                <a:solidFill>
                  <a:schemeClr val="accent1"/>
                </a:solidFill>
              </a:rPr>
              <a:t>(Février 2022)</a:t>
            </a:r>
            <a:endParaRPr lang="fr-FR" sz="1400" b="1" dirty="0">
              <a:solidFill>
                <a:schemeClr val="accent1"/>
              </a:solidFill>
            </a:endParaRPr>
          </a:p>
          <a:p>
            <a:pPr lvl="0"/>
            <a:r>
              <a:rPr lang="fr-FR" sz="1400" dirty="0">
                <a:solidFill>
                  <a:prstClr val="black"/>
                </a:solidFill>
              </a:rPr>
              <a:t>Les IFRS (IFRS 16.47) donnent une option explicite de classer les droits d’utilisation des biens loués (ROU / Right Of Use Assets) soit parmi les immobilisations corporelles soit sur une ligne séparée du bilan.</a:t>
            </a:r>
          </a:p>
          <a:p>
            <a:pPr lvl="0"/>
            <a:r>
              <a:rPr lang="fr-FR" sz="1400" dirty="0">
                <a:solidFill>
                  <a:prstClr val="black"/>
                </a:solidFill>
              </a:rPr>
              <a:t>Il n’existe pas dans la taxonomie IFRS de concept différent pour les immobilisations corporelles selon que la rubrique inclut ou exclut les ROU, mais un seul concept </a:t>
            </a:r>
            <a:r>
              <a:rPr lang="fr-FR" sz="1400" i="1" dirty="0" err="1">
                <a:solidFill>
                  <a:prstClr val="black"/>
                </a:solidFill>
              </a:rPr>
              <a:t>PropertyPlantAndEquipment</a:t>
            </a:r>
            <a:r>
              <a:rPr lang="fr-FR" sz="1400" dirty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F72C1F-F6E4-45CC-8A92-82DD3288513C}"/>
              </a:ext>
            </a:extLst>
          </p:cNvPr>
          <p:cNvSpPr/>
          <p:nvPr/>
        </p:nvSpPr>
        <p:spPr>
          <a:xfrm>
            <a:off x="576148" y="3429000"/>
            <a:ext cx="11128188" cy="1428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36000" rIns="90000" bIns="18000" rtlCol="0" anchor="t" anchorCtr="0"/>
          <a:lstStyle/>
          <a:p>
            <a:r>
              <a:rPr lang="fr-FR" sz="1400" b="1" dirty="0"/>
              <a:t>PRATIQUE COMMUNE PROPOSEE</a:t>
            </a:r>
          </a:p>
          <a:p>
            <a:pPr marL="180975" indent="-180975"/>
            <a:r>
              <a:rPr lang="fr-FR" sz="1400" dirty="0"/>
              <a:t>•	La documentation du tag </a:t>
            </a:r>
            <a:r>
              <a:rPr lang="fr-FR" sz="1400" dirty="0" err="1"/>
              <a:t>PropertyPlantAndEquipment</a:t>
            </a:r>
            <a:r>
              <a:rPr lang="fr-FR" sz="1400" dirty="0"/>
              <a:t> n’apporte pas de précision sur le contenu attendu (incluant ou excluant les ROU</a:t>
            </a:r>
            <a:r>
              <a:rPr lang="en-US" sz="1400" dirty="0"/>
              <a:t>)</a:t>
            </a:r>
            <a:endParaRPr lang="fr-FR" sz="1400" dirty="0"/>
          </a:p>
          <a:p>
            <a:pPr marL="180975" indent="-180975"/>
            <a:r>
              <a:rPr lang="fr-FR" sz="1400" dirty="0"/>
              <a:t>•	En l’absence de précision dans la taxonomie, ce tag est donc à utiliser dans les deux cas selon l’option de présentation retenue par l’émetteur : il correspond donc selon le cas aux immobilisations excluant ou incluant les ROU.</a:t>
            </a:r>
          </a:p>
          <a:p>
            <a:pPr marL="180975" indent="-180975"/>
            <a:r>
              <a:rPr lang="fr-FR" sz="1400" dirty="0"/>
              <a:t>•	Une clarification dans la taxonomie sur ce point serait bienvenue pour lever l’ambiguïté et mettre fin à l’utilisation d’un concept unique</a:t>
            </a:r>
            <a:br>
              <a:rPr lang="fr-FR" sz="1400" dirty="0"/>
            </a:br>
            <a:r>
              <a:rPr lang="fr-FR" sz="1400" dirty="0"/>
              <a:t>pour des contenus différents.</a:t>
            </a:r>
          </a:p>
          <a:p>
            <a:pPr marL="180975" indent="-180975"/>
            <a:endParaRPr lang="fr-FR" sz="1400" dirty="0"/>
          </a:p>
          <a:p>
            <a:pPr marL="180975" indent="-180975"/>
            <a:endParaRPr lang="fr-FR" sz="1400" dirty="0"/>
          </a:p>
          <a:p>
            <a:pPr marL="180975" indent="-180975"/>
            <a:endParaRPr lang="fr-FR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D1565BA-AF00-4B65-A112-75FE5323B404}"/>
              </a:ext>
            </a:extLst>
          </p:cNvPr>
          <p:cNvSpPr/>
          <p:nvPr/>
        </p:nvSpPr>
        <p:spPr>
          <a:xfrm>
            <a:off x="576148" y="4935604"/>
            <a:ext cx="11128188" cy="66631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accent1"/>
                </a:solidFill>
              </a:rPr>
              <a:t>DEBATS</a:t>
            </a:r>
          </a:p>
          <a:p>
            <a:r>
              <a:rPr lang="fr-FR" sz="1400" dirty="0">
                <a:solidFill>
                  <a:schemeClr val="tx1"/>
                </a:solidFill>
              </a:rPr>
              <a:t>Se référer au compte rendu de la réunion de février 2022 du groupe de travail, ainsi qu’aux documentations associées</a:t>
            </a:r>
            <a:br>
              <a:rPr lang="fr-FR" sz="1400" dirty="0">
                <a:solidFill>
                  <a:schemeClr val="tx1"/>
                </a:solidFill>
              </a:rPr>
            </a:br>
            <a:r>
              <a:rPr lang="fr-FR" sz="1400" dirty="0">
                <a:solidFill>
                  <a:schemeClr val="tx1"/>
                </a:solidFill>
              </a:rPr>
              <a:t>www.xbrlfrance.org/mapping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7221A6-5012-4729-A575-003045F0AFF4}"/>
              </a:ext>
            </a:extLst>
          </p:cNvPr>
          <p:cNvSpPr/>
          <p:nvPr/>
        </p:nvSpPr>
        <p:spPr>
          <a:xfrm>
            <a:off x="576148" y="5690036"/>
            <a:ext cx="11128188" cy="4856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accent1"/>
                </a:solidFill>
              </a:rPr>
              <a:t>SUIVI</a:t>
            </a:r>
          </a:p>
          <a:p>
            <a:r>
              <a:rPr lang="fr-FR" sz="1400" dirty="0">
                <a:solidFill>
                  <a:schemeClr val="tx1"/>
                </a:solidFill>
              </a:rPr>
              <a:t>Pratique commune initiée en réunion du 22 février 2022 pour validation en mars 2022</a:t>
            </a:r>
          </a:p>
        </p:txBody>
      </p:sp>
      <p:sp>
        <p:nvSpPr>
          <p:cNvPr id="11" name="Bande diagonale 10">
            <a:extLst>
              <a:ext uri="{FF2B5EF4-FFF2-40B4-BE49-F238E27FC236}">
                <a16:creationId xmlns:a16="http://schemas.microsoft.com/office/drawing/2014/main" id="{47EBB484-5119-4420-B2DE-A97FC9488F55}"/>
              </a:ext>
            </a:extLst>
          </p:cNvPr>
          <p:cNvSpPr/>
          <p:nvPr/>
        </p:nvSpPr>
        <p:spPr>
          <a:xfrm rot="10800000">
            <a:off x="8761506" y="3121036"/>
            <a:ext cx="3430494" cy="3736962"/>
          </a:xfrm>
          <a:prstGeom prst="diagStripe">
            <a:avLst>
              <a:gd name="adj" fmla="val 82137"/>
            </a:avLst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A1444B-1C4B-4359-8047-36032AE4A272}"/>
              </a:ext>
            </a:extLst>
          </p:cNvPr>
          <p:cNvSpPr txBox="1"/>
          <p:nvPr/>
        </p:nvSpPr>
        <p:spPr>
          <a:xfrm rot="18780450">
            <a:off x="8671856" y="4983909"/>
            <a:ext cx="386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PROPOSITION POUR VALIDATION</a:t>
            </a:r>
          </a:p>
        </p:txBody>
      </p:sp>
    </p:spTree>
    <p:extLst>
      <p:ext uri="{BB962C8B-B14F-4D97-AF65-F5344CB8AC3E}">
        <p14:creationId xmlns:p14="http://schemas.microsoft.com/office/powerpoint/2010/main" val="30987317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erKles">
  <a:themeElements>
    <a:clrScheme name="KPM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91DA"/>
      </a:accent1>
      <a:accent2>
        <a:srgbClr val="BC204B"/>
      </a:accent2>
      <a:accent3>
        <a:srgbClr val="43B02A"/>
      </a:accent3>
      <a:accent4>
        <a:srgbClr val="EAAA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 smtClean="0">
            <a:solidFill>
              <a:srgbClr val="003087"/>
            </a:solidFill>
            <a:latin typeface="Univers LT Std 45 Light"/>
            <a:cs typeface="Univers LT Std 45 Ligh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6" id="{6067B2D1-F1D1-49CC-8254-112808E6B040}" vid="{C6333D09-D812-4467-B726-F1FA8058E6E9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6011</TotalTime>
  <Words>275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KPMG Extralight</vt:lpstr>
      <vt:lpstr>Lucida Grande</vt:lpstr>
      <vt:lpstr>Univers for KPMG</vt:lpstr>
      <vt:lpstr>Univers for KPMG Light</vt:lpstr>
      <vt:lpstr>Wingdings</vt:lpstr>
      <vt:lpstr>Wingdings 3</vt:lpstr>
      <vt:lpstr>Thème Office</vt:lpstr>
      <vt:lpstr>CerKles</vt:lpstr>
      <vt:lpstr>Utilisation du tag PropertyPlantAndEquipment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projet</dc:title>
  <dc:creator>steve</dc:creator>
  <cp:lastModifiedBy>Thomas VERDIN</cp:lastModifiedBy>
  <cp:revision>195</cp:revision>
  <dcterms:created xsi:type="dcterms:W3CDTF">2020-10-27T13:06:58Z</dcterms:created>
  <dcterms:modified xsi:type="dcterms:W3CDTF">2022-03-09T23:38:56Z</dcterms:modified>
</cp:coreProperties>
</file>